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2.xml" ContentType="application/vnd.openxmlformats-officedocument.theme+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theme/theme3.xml" ContentType="application/vnd.openxmlformats-officedocument.theme+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theme/theme4.xml" ContentType="application/vnd.openxmlformats-officedocument.theme+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4.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728" r:id="rId2"/>
    <p:sldMasterId id="2147484389" r:id="rId3"/>
    <p:sldMasterId id="2147484407" r:id="rId4"/>
    <p:sldMasterId id="2147484424" r:id="rId5"/>
  </p:sldMasterIdLst>
  <p:notesMasterIdLst>
    <p:notesMasterId r:id="rId19"/>
  </p:notesMasterIdLst>
  <p:sldIdLst>
    <p:sldId id="482" r:id="rId6"/>
    <p:sldId id="352" r:id="rId7"/>
    <p:sldId id="385" r:id="rId8"/>
    <p:sldId id="479" r:id="rId9"/>
    <p:sldId id="350" r:id="rId10"/>
    <p:sldId id="490" r:id="rId11"/>
    <p:sldId id="491" r:id="rId12"/>
    <p:sldId id="483" r:id="rId13"/>
    <p:sldId id="484" r:id="rId14"/>
    <p:sldId id="485" r:id="rId15"/>
    <p:sldId id="487" r:id="rId16"/>
    <p:sldId id="488" r:id="rId17"/>
    <p:sldId id="489" r:id="rId18"/>
  </p:sldIdLst>
  <p:sldSz cx="9144000" cy="6858000" type="screen4x3"/>
  <p:notesSz cx="7010400" cy="9296400"/>
  <p:defaultTextStyle>
    <a:defPPr>
      <a:defRPr lang="en-US"/>
    </a:defPPr>
    <a:lvl1pPr algn="l" rtl="0" eaLnBrk="0" fontAlgn="base" hangingPunct="0">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B7"/>
    <a:srgbClr val="FFFBEB"/>
    <a:srgbClr val="109FD2"/>
    <a:srgbClr val="FFF8DD"/>
    <a:srgbClr val="E6EDF6"/>
    <a:srgbClr val="2B4C73"/>
    <a:srgbClr val="EBEFF1"/>
    <a:srgbClr val="00462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8950"/>
    <p:restoredTop sz="82661" autoAdjust="0"/>
  </p:normalViewPr>
  <p:slideViewPr>
    <p:cSldViewPr showGuides="1">
      <p:cViewPr varScale="1">
        <p:scale>
          <a:sx n="79" d="100"/>
          <a:sy n="79" d="100"/>
        </p:scale>
        <p:origin x="1320" y="90"/>
      </p:cViewPr>
      <p:guideLst>
        <p:guide orient="horz" pos="2160"/>
        <p:guide pos="2880"/>
      </p:guideLst>
    </p:cSldViewPr>
  </p:slideViewPr>
  <p:notesTextViewPr>
    <p:cViewPr>
      <p:scale>
        <a:sx n="3" d="2"/>
        <a:sy n="3" d="2"/>
      </p:scale>
      <p:origin x="0" y="0"/>
    </p:cViewPr>
  </p:notesTextViewPr>
  <p:sorterViewPr>
    <p:cViewPr>
      <p:scale>
        <a:sx n="130" d="100"/>
        <a:sy n="130" d="100"/>
      </p:scale>
      <p:origin x="0" y="-4862"/>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3" Type="http://schemas.openxmlformats.org/officeDocument/2006/relationships/slideMaster" Target="slideMasters/slideMaster3.xml"/><Relationship Id="rId21" Type="http://schemas.openxmlformats.org/officeDocument/2006/relationships/viewProps" Target="viewProps.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 Type="http://schemas.openxmlformats.org/officeDocument/2006/relationships/slideMaster" Target="slideMasters/slideMaster2.xml"/><Relationship Id="rId16" Type="http://schemas.openxmlformats.org/officeDocument/2006/relationships/slide" Target="slides/slide11.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1.xml"/><Relationship Id="rId11" Type="http://schemas.openxmlformats.org/officeDocument/2006/relationships/slide" Target="slides/slide6.xml"/><Relationship Id="rId5" Type="http://schemas.openxmlformats.org/officeDocument/2006/relationships/slideMaster" Target="slideMasters/slideMaster5.xml"/><Relationship Id="rId15" Type="http://schemas.openxmlformats.org/officeDocument/2006/relationships/slide" Target="slides/slide10.xml"/><Relationship Id="rId23" Type="http://schemas.openxmlformats.org/officeDocument/2006/relationships/tableStyles" Target="tableStyles.xml"/><Relationship Id="rId10" Type="http://schemas.openxmlformats.org/officeDocument/2006/relationships/slide" Target="slides/slide5.xml"/><Relationship Id="rId19" Type="http://schemas.openxmlformats.org/officeDocument/2006/relationships/notesMaster" Target="notesMasters/notesMaster1.xml"/><Relationship Id="rId4" Type="http://schemas.openxmlformats.org/officeDocument/2006/relationships/slideMaster" Target="slideMasters/slideMaster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D158980-4C70-4CB6-84E6-B338A0A8B3ED}" type="doc">
      <dgm:prSet loTypeId="urn:microsoft.com/office/officeart/2005/8/layout/vList2" loCatId="list" qsTypeId="urn:microsoft.com/office/officeart/2005/8/quickstyle/simple1" qsCatId="simple" csTypeId="urn:microsoft.com/office/officeart/2005/8/colors/colorful5" csCatId="colorful" phldr="1"/>
      <dgm:spPr/>
      <dgm:t>
        <a:bodyPr/>
        <a:lstStyle/>
        <a:p>
          <a:endParaRPr lang="en-US"/>
        </a:p>
      </dgm:t>
    </dgm:pt>
    <dgm:pt modelId="{9CB18A88-2697-4285-AFBD-EE73ED6D724A}">
      <dgm:prSet/>
      <dgm:spPr/>
      <dgm:t>
        <a:bodyPr/>
        <a:lstStyle/>
        <a:p>
          <a:r>
            <a:rPr lang="en-US" b="1"/>
            <a:t>C5 - Annual Ecological outcomes</a:t>
          </a:r>
          <a:endParaRPr lang="en-US"/>
        </a:p>
      </dgm:t>
    </dgm:pt>
    <dgm:pt modelId="{EA49A4BE-C15D-4C7F-8B53-AEAE28097D90}" type="parTrans" cxnId="{F0EF665E-89B5-41C9-BE3D-899B50CE36C4}">
      <dgm:prSet/>
      <dgm:spPr/>
      <dgm:t>
        <a:bodyPr/>
        <a:lstStyle/>
        <a:p>
          <a:endParaRPr lang="en-US"/>
        </a:p>
      </dgm:t>
    </dgm:pt>
    <dgm:pt modelId="{A03B76B8-FD2F-4390-B700-D1E456A56A08}" type="sibTrans" cxnId="{F0EF665E-89B5-41C9-BE3D-899B50CE36C4}">
      <dgm:prSet/>
      <dgm:spPr/>
      <dgm:t>
        <a:bodyPr/>
        <a:lstStyle/>
        <a:p>
          <a:endParaRPr lang="en-US"/>
        </a:p>
      </dgm:t>
    </dgm:pt>
    <dgm:pt modelId="{AA2AEAA3-3D54-41C0-A336-BFF5C73F70F0}">
      <dgm:prSet/>
      <dgm:spPr/>
      <dgm:t>
        <a:bodyPr/>
        <a:lstStyle/>
        <a:p>
          <a:r>
            <a:rPr lang="en-US" b="1" dirty="0"/>
            <a:t>Baseline data</a:t>
          </a:r>
          <a:endParaRPr lang="en-US" dirty="0"/>
        </a:p>
      </dgm:t>
    </dgm:pt>
    <dgm:pt modelId="{82859142-2A1B-479E-A0EA-4DE7A2AF0489}" type="parTrans" cxnId="{4844F467-9E6A-469E-8657-CDC9F12A3F62}">
      <dgm:prSet/>
      <dgm:spPr/>
      <dgm:t>
        <a:bodyPr/>
        <a:lstStyle/>
        <a:p>
          <a:endParaRPr lang="en-US"/>
        </a:p>
      </dgm:t>
    </dgm:pt>
    <dgm:pt modelId="{43F22655-4170-441C-839C-048B0EDA4D91}" type="sibTrans" cxnId="{4844F467-9E6A-469E-8657-CDC9F12A3F62}">
      <dgm:prSet/>
      <dgm:spPr/>
      <dgm:t>
        <a:bodyPr/>
        <a:lstStyle/>
        <a:p>
          <a:endParaRPr lang="en-US"/>
        </a:p>
      </dgm:t>
    </dgm:pt>
    <dgm:pt modelId="{BF77D23F-127F-4FC6-8472-50D71211D7E6}">
      <dgm:prSet/>
      <dgm:spPr/>
      <dgm:t>
        <a:bodyPr/>
        <a:lstStyle/>
        <a:p>
          <a:r>
            <a:rPr lang="en-US" b="1" dirty="0"/>
            <a:t>Metrics / Monitoring data</a:t>
          </a:r>
          <a:endParaRPr lang="en-US" dirty="0"/>
        </a:p>
      </dgm:t>
    </dgm:pt>
    <dgm:pt modelId="{ABBA7C27-EBA6-4119-9C0B-C8C2A8B64C7D}" type="parTrans" cxnId="{E6A108AD-BE42-4A13-9DE2-756DEC4556D0}">
      <dgm:prSet/>
      <dgm:spPr/>
      <dgm:t>
        <a:bodyPr/>
        <a:lstStyle/>
        <a:p>
          <a:endParaRPr lang="en-US"/>
        </a:p>
      </dgm:t>
    </dgm:pt>
    <dgm:pt modelId="{6293C384-B029-442C-BE6B-4C1210FA0D02}" type="sibTrans" cxnId="{E6A108AD-BE42-4A13-9DE2-756DEC4556D0}">
      <dgm:prSet/>
      <dgm:spPr/>
      <dgm:t>
        <a:bodyPr/>
        <a:lstStyle/>
        <a:p>
          <a:endParaRPr lang="en-US"/>
        </a:p>
      </dgm:t>
    </dgm:pt>
    <dgm:pt modelId="{D98CB956-AB87-4BDA-939D-5D8A17F183A5}">
      <dgm:prSet/>
      <dgm:spPr/>
      <dgm:t>
        <a:bodyPr/>
        <a:lstStyle/>
        <a:p>
          <a:r>
            <a:rPr lang="en-US" b="1"/>
            <a:t>Return on Investment</a:t>
          </a:r>
          <a:endParaRPr lang="en-US"/>
        </a:p>
      </dgm:t>
    </dgm:pt>
    <dgm:pt modelId="{A42EAE93-E9D2-411E-8C56-1C9B8694FA04}" type="parTrans" cxnId="{2FAC7A27-8973-413C-9F24-B20CFD2AD9FF}">
      <dgm:prSet/>
      <dgm:spPr/>
      <dgm:t>
        <a:bodyPr/>
        <a:lstStyle/>
        <a:p>
          <a:endParaRPr lang="en-US"/>
        </a:p>
      </dgm:t>
    </dgm:pt>
    <dgm:pt modelId="{9879E264-0D1E-4D58-A662-B9D0711D3B4F}" type="sibTrans" cxnId="{2FAC7A27-8973-413C-9F24-B20CFD2AD9FF}">
      <dgm:prSet/>
      <dgm:spPr/>
      <dgm:t>
        <a:bodyPr/>
        <a:lstStyle/>
        <a:p>
          <a:endParaRPr lang="en-US"/>
        </a:p>
      </dgm:t>
    </dgm:pt>
    <dgm:pt modelId="{C047FC42-9BA7-4A46-94AB-B8E3CF7518CF}">
      <dgm:prSet/>
      <dgm:spPr/>
      <dgm:t>
        <a:bodyPr/>
        <a:lstStyle/>
        <a:p>
          <a:r>
            <a:rPr lang="en-US" b="1" dirty="0"/>
            <a:t>C6 – GLRI Leveraging across Federal Agencies and Programs</a:t>
          </a:r>
          <a:endParaRPr lang="en-US" dirty="0"/>
        </a:p>
      </dgm:t>
    </dgm:pt>
    <dgm:pt modelId="{BDB868BB-6AE2-4792-886D-ED724428DF4F}" type="parTrans" cxnId="{77505F94-EFB9-4A80-A121-006A0F6E26AE}">
      <dgm:prSet/>
      <dgm:spPr/>
      <dgm:t>
        <a:bodyPr/>
        <a:lstStyle/>
        <a:p>
          <a:endParaRPr lang="en-US"/>
        </a:p>
      </dgm:t>
    </dgm:pt>
    <dgm:pt modelId="{944F8FEC-6828-4087-8148-1F024A952F7A}" type="sibTrans" cxnId="{77505F94-EFB9-4A80-A121-006A0F6E26AE}">
      <dgm:prSet/>
      <dgm:spPr/>
      <dgm:t>
        <a:bodyPr/>
        <a:lstStyle/>
        <a:p>
          <a:endParaRPr lang="en-US"/>
        </a:p>
      </dgm:t>
    </dgm:pt>
    <dgm:pt modelId="{D787E1A2-F9B6-430A-8FFB-14DBCE4854C4}">
      <dgm:prSet/>
      <dgm:spPr/>
      <dgm:t>
        <a:bodyPr/>
        <a:lstStyle/>
        <a:p>
          <a:r>
            <a:rPr lang="en-US" b="1" dirty="0"/>
            <a:t>Maximize Environmental and Economic benefits to Communities</a:t>
          </a:r>
        </a:p>
      </dgm:t>
    </dgm:pt>
    <dgm:pt modelId="{24CD0373-52A3-410B-8F72-A0F82887A6C4}" type="parTrans" cxnId="{A51D39B4-8BF7-4F11-B943-5F9D010C8FE4}">
      <dgm:prSet/>
      <dgm:spPr/>
      <dgm:t>
        <a:bodyPr/>
        <a:lstStyle/>
        <a:p>
          <a:endParaRPr lang="en-US"/>
        </a:p>
      </dgm:t>
    </dgm:pt>
    <dgm:pt modelId="{135BFF45-3E15-4900-B8F2-792A0A6C1401}" type="sibTrans" cxnId="{A51D39B4-8BF7-4F11-B943-5F9D010C8FE4}">
      <dgm:prSet/>
      <dgm:spPr/>
      <dgm:t>
        <a:bodyPr/>
        <a:lstStyle/>
        <a:p>
          <a:endParaRPr lang="en-US"/>
        </a:p>
      </dgm:t>
    </dgm:pt>
    <dgm:pt modelId="{4077BE3B-B643-455E-BB8D-322C45A29DAC}" type="pres">
      <dgm:prSet presAssocID="{ED158980-4C70-4CB6-84E6-B338A0A8B3ED}" presName="linear" presStyleCnt="0">
        <dgm:presLayoutVars>
          <dgm:animLvl val="lvl"/>
          <dgm:resizeHandles val="exact"/>
        </dgm:presLayoutVars>
      </dgm:prSet>
      <dgm:spPr/>
    </dgm:pt>
    <dgm:pt modelId="{DC4F8C59-CEBC-4E7C-A3E5-927798F517B2}" type="pres">
      <dgm:prSet presAssocID="{9CB18A88-2697-4285-AFBD-EE73ED6D724A}" presName="parentText" presStyleLbl="node1" presStyleIdx="0" presStyleCnt="3" custLinFactNeighborX="1411" custLinFactNeighborY="-807">
        <dgm:presLayoutVars>
          <dgm:chMax val="0"/>
          <dgm:bulletEnabled val="1"/>
        </dgm:presLayoutVars>
      </dgm:prSet>
      <dgm:spPr/>
    </dgm:pt>
    <dgm:pt modelId="{8B182897-33DA-4B32-B022-C8704D9901DA}" type="pres">
      <dgm:prSet presAssocID="{9CB18A88-2697-4285-AFBD-EE73ED6D724A}" presName="childText" presStyleLbl="revTx" presStyleIdx="0" presStyleCnt="1">
        <dgm:presLayoutVars>
          <dgm:bulletEnabled val="1"/>
        </dgm:presLayoutVars>
      </dgm:prSet>
      <dgm:spPr/>
    </dgm:pt>
    <dgm:pt modelId="{9499CC08-3ADB-41D9-928B-AF08FDA1DA95}" type="pres">
      <dgm:prSet presAssocID="{C047FC42-9BA7-4A46-94AB-B8E3CF7518CF}" presName="parentText" presStyleLbl="node1" presStyleIdx="1" presStyleCnt="3">
        <dgm:presLayoutVars>
          <dgm:chMax val="0"/>
          <dgm:bulletEnabled val="1"/>
        </dgm:presLayoutVars>
      </dgm:prSet>
      <dgm:spPr/>
    </dgm:pt>
    <dgm:pt modelId="{50A1DEDA-9E5F-4690-99B6-2C1568BA23A1}" type="pres">
      <dgm:prSet presAssocID="{944F8FEC-6828-4087-8148-1F024A952F7A}" presName="spacer" presStyleCnt="0"/>
      <dgm:spPr/>
    </dgm:pt>
    <dgm:pt modelId="{4DD3C327-8483-4BCF-A66E-143A770CE5FE}" type="pres">
      <dgm:prSet presAssocID="{D787E1A2-F9B6-430A-8FFB-14DBCE4854C4}" presName="parentText" presStyleLbl="node1" presStyleIdx="2" presStyleCnt="3">
        <dgm:presLayoutVars>
          <dgm:chMax val="0"/>
          <dgm:bulletEnabled val="1"/>
        </dgm:presLayoutVars>
      </dgm:prSet>
      <dgm:spPr/>
    </dgm:pt>
  </dgm:ptLst>
  <dgm:cxnLst>
    <dgm:cxn modelId="{2FAC7A27-8973-413C-9F24-B20CFD2AD9FF}" srcId="{9CB18A88-2697-4285-AFBD-EE73ED6D724A}" destId="{D98CB956-AB87-4BDA-939D-5D8A17F183A5}" srcOrd="2" destOrd="0" parTransId="{A42EAE93-E9D2-411E-8C56-1C9B8694FA04}" sibTransId="{9879E264-0D1E-4D58-A662-B9D0711D3B4F}"/>
    <dgm:cxn modelId="{F0EF665E-89B5-41C9-BE3D-899B50CE36C4}" srcId="{ED158980-4C70-4CB6-84E6-B338A0A8B3ED}" destId="{9CB18A88-2697-4285-AFBD-EE73ED6D724A}" srcOrd="0" destOrd="0" parTransId="{EA49A4BE-C15D-4C7F-8B53-AEAE28097D90}" sibTransId="{A03B76B8-FD2F-4390-B700-D1E456A56A08}"/>
    <dgm:cxn modelId="{4844F467-9E6A-469E-8657-CDC9F12A3F62}" srcId="{9CB18A88-2697-4285-AFBD-EE73ED6D724A}" destId="{AA2AEAA3-3D54-41C0-A336-BFF5C73F70F0}" srcOrd="0" destOrd="0" parTransId="{82859142-2A1B-479E-A0EA-4DE7A2AF0489}" sibTransId="{43F22655-4170-441C-839C-048B0EDA4D91}"/>
    <dgm:cxn modelId="{98AC1A87-30C8-454E-9B60-FF4ACA6832A0}" type="presOf" srcId="{AA2AEAA3-3D54-41C0-A336-BFF5C73F70F0}" destId="{8B182897-33DA-4B32-B022-C8704D9901DA}" srcOrd="0" destOrd="0" presId="urn:microsoft.com/office/officeart/2005/8/layout/vList2"/>
    <dgm:cxn modelId="{9DA7638F-5D5C-49E4-93F1-8D8060191F39}" type="presOf" srcId="{D98CB956-AB87-4BDA-939D-5D8A17F183A5}" destId="{8B182897-33DA-4B32-B022-C8704D9901DA}" srcOrd="0" destOrd="2" presId="urn:microsoft.com/office/officeart/2005/8/layout/vList2"/>
    <dgm:cxn modelId="{77505F94-EFB9-4A80-A121-006A0F6E26AE}" srcId="{ED158980-4C70-4CB6-84E6-B338A0A8B3ED}" destId="{C047FC42-9BA7-4A46-94AB-B8E3CF7518CF}" srcOrd="1" destOrd="0" parTransId="{BDB868BB-6AE2-4792-886D-ED724428DF4F}" sibTransId="{944F8FEC-6828-4087-8148-1F024A952F7A}"/>
    <dgm:cxn modelId="{ECBB6EAB-24D2-4F5A-BB2D-E9CAF98052EB}" type="presOf" srcId="{D787E1A2-F9B6-430A-8FFB-14DBCE4854C4}" destId="{4DD3C327-8483-4BCF-A66E-143A770CE5FE}" srcOrd="0" destOrd="0" presId="urn:microsoft.com/office/officeart/2005/8/layout/vList2"/>
    <dgm:cxn modelId="{E6A108AD-BE42-4A13-9DE2-756DEC4556D0}" srcId="{9CB18A88-2697-4285-AFBD-EE73ED6D724A}" destId="{BF77D23F-127F-4FC6-8472-50D71211D7E6}" srcOrd="1" destOrd="0" parTransId="{ABBA7C27-EBA6-4119-9C0B-C8C2A8B64C7D}" sibTransId="{6293C384-B029-442C-BE6B-4C1210FA0D02}"/>
    <dgm:cxn modelId="{A51D39B4-8BF7-4F11-B943-5F9D010C8FE4}" srcId="{ED158980-4C70-4CB6-84E6-B338A0A8B3ED}" destId="{D787E1A2-F9B6-430A-8FFB-14DBCE4854C4}" srcOrd="2" destOrd="0" parTransId="{24CD0373-52A3-410B-8F72-A0F82887A6C4}" sibTransId="{135BFF45-3E15-4900-B8F2-792A0A6C1401}"/>
    <dgm:cxn modelId="{FC8880CE-D99C-4705-B463-52D4D0A9B9B9}" type="presOf" srcId="{C047FC42-9BA7-4A46-94AB-B8E3CF7518CF}" destId="{9499CC08-3ADB-41D9-928B-AF08FDA1DA95}" srcOrd="0" destOrd="0" presId="urn:microsoft.com/office/officeart/2005/8/layout/vList2"/>
    <dgm:cxn modelId="{815E21DB-3D3F-470D-9E59-6D93154A99A1}" type="presOf" srcId="{ED158980-4C70-4CB6-84E6-B338A0A8B3ED}" destId="{4077BE3B-B643-455E-BB8D-322C45A29DAC}" srcOrd="0" destOrd="0" presId="urn:microsoft.com/office/officeart/2005/8/layout/vList2"/>
    <dgm:cxn modelId="{76BAFEEB-5C2D-4A6A-A64D-40889EC727CB}" type="presOf" srcId="{9CB18A88-2697-4285-AFBD-EE73ED6D724A}" destId="{DC4F8C59-CEBC-4E7C-A3E5-927798F517B2}" srcOrd="0" destOrd="0" presId="urn:microsoft.com/office/officeart/2005/8/layout/vList2"/>
    <dgm:cxn modelId="{3BCDA6F1-BE64-4148-9F42-9852C416D46F}" type="presOf" srcId="{BF77D23F-127F-4FC6-8472-50D71211D7E6}" destId="{8B182897-33DA-4B32-B022-C8704D9901DA}" srcOrd="0" destOrd="1" presId="urn:microsoft.com/office/officeart/2005/8/layout/vList2"/>
    <dgm:cxn modelId="{31D38BC0-B324-4B97-9E6F-4EB8AD6E1323}" type="presParOf" srcId="{4077BE3B-B643-455E-BB8D-322C45A29DAC}" destId="{DC4F8C59-CEBC-4E7C-A3E5-927798F517B2}" srcOrd="0" destOrd="0" presId="urn:microsoft.com/office/officeart/2005/8/layout/vList2"/>
    <dgm:cxn modelId="{565454FD-9A2F-46F4-B24E-D46676102CE3}" type="presParOf" srcId="{4077BE3B-B643-455E-BB8D-322C45A29DAC}" destId="{8B182897-33DA-4B32-B022-C8704D9901DA}" srcOrd="1" destOrd="0" presId="urn:microsoft.com/office/officeart/2005/8/layout/vList2"/>
    <dgm:cxn modelId="{A49A4554-E054-4D83-B3C3-EFA768C7C511}" type="presParOf" srcId="{4077BE3B-B643-455E-BB8D-322C45A29DAC}" destId="{9499CC08-3ADB-41D9-928B-AF08FDA1DA95}" srcOrd="2" destOrd="0" presId="urn:microsoft.com/office/officeart/2005/8/layout/vList2"/>
    <dgm:cxn modelId="{EC6B5BB3-8E57-413C-9DBC-85A82345CFCC}" type="presParOf" srcId="{4077BE3B-B643-455E-BB8D-322C45A29DAC}" destId="{50A1DEDA-9E5F-4690-99B6-2C1568BA23A1}" srcOrd="3" destOrd="0" presId="urn:microsoft.com/office/officeart/2005/8/layout/vList2"/>
    <dgm:cxn modelId="{73301C83-30EF-4393-9109-C9FD53EFF557}" type="presParOf" srcId="{4077BE3B-B643-455E-BB8D-322C45A29DAC}" destId="{4DD3C327-8483-4BCF-A66E-143A770CE5FE}" srcOrd="4"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ED158980-4C70-4CB6-84E6-B338A0A8B3ED}" type="doc">
      <dgm:prSet loTypeId="urn:microsoft.com/office/officeart/2005/8/layout/vList2" loCatId="list" qsTypeId="urn:microsoft.com/office/officeart/2005/8/quickstyle/simple1" qsCatId="simple" csTypeId="urn:microsoft.com/office/officeart/2005/8/colors/colorful5" csCatId="colorful" phldr="1"/>
      <dgm:spPr/>
      <dgm:t>
        <a:bodyPr/>
        <a:lstStyle/>
        <a:p>
          <a:endParaRPr lang="en-US"/>
        </a:p>
      </dgm:t>
    </dgm:pt>
    <dgm:pt modelId="{9CB18A88-2697-4285-AFBD-EE73ED6D724A}">
      <dgm:prSet/>
      <dgm:spPr/>
      <dgm:t>
        <a:bodyPr/>
        <a:lstStyle/>
        <a:p>
          <a:r>
            <a:rPr lang="en-US" b="1" dirty="0"/>
            <a:t>C3 - </a:t>
          </a:r>
          <a:r>
            <a:rPr lang="en-US" b="1" dirty="0">
              <a:solidFill>
                <a:schemeClr val="bg1"/>
              </a:solidFill>
              <a:ea typeface="Calibri" panose="020F0502020204030204" pitchFamily="34" charset="0"/>
              <a:cs typeface="Times New Roman" panose="02020603050405020304" pitchFamily="18" charset="0"/>
            </a:rPr>
            <a:t>Communication</a:t>
          </a:r>
          <a:endParaRPr lang="en-US" dirty="0">
            <a:solidFill>
              <a:schemeClr val="bg1"/>
            </a:solidFill>
          </a:endParaRPr>
        </a:p>
      </dgm:t>
    </dgm:pt>
    <dgm:pt modelId="{EA49A4BE-C15D-4C7F-8B53-AEAE28097D90}" type="parTrans" cxnId="{F0EF665E-89B5-41C9-BE3D-899B50CE36C4}">
      <dgm:prSet/>
      <dgm:spPr/>
      <dgm:t>
        <a:bodyPr/>
        <a:lstStyle/>
        <a:p>
          <a:endParaRPr lang="en-US"/>
        </a:p>
      </dgm:t>
    </dgm:pt>
    <dgm:pt modelId="{A03B76B8-FD2F-4390-B700-D1E456A56A08}" type="sibTrans" cxnId="{F0EF665E-89B5-41C9-BE3D-899B50CE36C4}">
      <dgm:prSet/>
      <dgm:spPr/>
      <dgm:t>
        <a:bodyPr/>
        <a:lstStyle/>
        <a:p>
          <a:endParaRPr lang="en-US"/>
        </a:p>
      </dgm:t>
    </dgm:pt>
    <dgm:pt modelId="{AA2AEAA3-3D54-41C0-A336-BFF5C73F70F0}">
      <dgm:prSet/>
      <dgm:spPr/>
      <dgm:t>
        <a:bodyPr/>
        <a:lstStyle/>
        <a:p>
          <a:pPr>
            <a:buFont typeface="Arial" panose="020B0604020202020204" pitchFamily="34" charset="0"/>
            <a:buChar char="•"/>
          </a:pPr>
          <a:r>
            <a:rPr lang="en-US" b="1" dirty="0">
              <a:solidFill>
                <a:schemeClr val="tx1"/>
              </a:solidFill>
              <a:ea typeface="Calibri" panose="020F0502020204030204" pitchFamily="34" charset="0"/>
              <a:cs typeface="Times New Roman" panose="02020603050405020304" pitchFamily="18" charset="0"/>
            </a:rPr>
            <a:t>Goals</a:t>
          </a:r>
          <a:endParaRPr lang="en-US" dirty="0">
            <a:solidFill>
              <a:schemeClr val="tx1"/>
            </a:solidFill>
          </a:endParaRPr>
        </a:p>
      </dgm:t>
    </dgm:pt>
    <dgm:pt modelId="{82859142-2A1B-479E-A0EA-4DE7A2AF0489}" type="parTrans" cxnId="{4844F467-9E6A-469E-8657-CDC9F12A3F62}">
      <dgm:prSet/>
      <dgm:spPr/>
      <dgm:t>
        <a:bodyPr/>
        <a:lstStyle/>
        <a:p>
          <a:endParaRPr lang="en-US"/>
        </a:p>
      </dgm:t>
    </dgm:pt>
    <dgm:pt modelId="{43F22655-4170-441C-839C-048B0EDA4D91}" type="sibTrans" cxnId="{4844F467-9E6A-469E-8657-CDC9F12A3F62}">
      <dgm:prSet/>
      <dgm:spPr/>
      <dgm:t>
        <a:bodyPr/>
        <a:lstStyle/>
        <a:p>
          <a:endParaRPr lang="en-US"/>
        </a:p>
      </dgm:t>
    </dgm:pt>
    <dgm:pt modelId="{C047FC42-9BA7-4A46-94AB-B8E3CF7518CF}">
      <dgm:prSet/>
      <dgm:spPr/>
      <dgm:t>
        <a:bodyPr/>
        <a:lstStyle/>
        <a:p>
          <a:pPr>
            <a:buFont typeface="Wingdings" panose="05000000000000000000" pitchFamily="2" charset="2"/>
            <a:buChar char=""/>
          </a:pPr>
          <a:r>
            <a:rPr lang="en-US" b="1" dirty="0">
              <a:solidFill>
                <a:schemeClr val="bg1"/>
              </a:solidFill>
              <a:ea typeface="Calibri" panose="020F0502020204030204" pitchFamily="34" charset="0"/>
              <a:cs typeface="Times New Roman" panose="02020603050405020304" pitchFamily="18" charset="0"/>
            </a:rPr>
            <a:t>Who are we missing?</a:t>
          </a:r>
          <a:endParaRPr lang="en-US" dirty="0">
            <a:solidFill>
              <a:schemeClr val="bg1"/>
            </a:solidFill>
          </a:endParaRPr>
        </a:p>
      </dgm:t>
    </dgm:pt>
    <dgm:pt modelId="{BDB868BB-6AE2-4792-886D-ED724428DF4F}" type="parTrans" cxnId="{77505F94-EFB9-4A80-A121-006A0F6E26AE}">
      <dgm:prSet/>
      <dgm:spPr/>
      <dgm:t>
        <a:bodyPr/>
        <a:lstStyle/>
        <a:p>
          <a:endParaRPr lang="en-US"/>
        </a:p>
      </dgm:t>
    </dgm:pt>
    <dgm:pt modelId="{944F8FEC-6828-4087-8148-1F024A952F7A}" type="sibTrans" cxnId="{77505F94-EFB9-4A80-A121-006A0F6E26AE}">
      <dgm:prSet/>
      <dgm:spPr/>
      <dgm:t>
        <a:bodyPr/>
        <a:lstStyle/>
        <a:p>
          <a:endParaRPr lang="en-US"/>
        </a:p>
      </dgm:t>
    </dgm:pt>
    <dgm:pt modelId="{D787E1A2-F9B6-430A-8FFB-14DBCE4854C4}">
      <dgm:prSet custT="1"/>
      <dgm:spPr/>
      <dgm:t>
        <a:bodyPr/>
        <a:lstStyle/>
        <a:p>
          <a:pPr>
            <a:buFont typeface="Courier New" panose="02070309020205020404" pitchFamily="49" charset="0"/>
            <a:buChar char="o"/>
          </a:pPr>
          <a:r>
            <a:rPr lang="en-US" sz="2800" b="1" dirty="0">
              <a:solidFill>
                <a:schemeClr val="bg1"/>
              </a:solidFill>
              <a:ea typeface="Calibri" panose="020F0502020204030204" pitchFamily="34" charset="0"/>
              <a:cs typeface="Times New Roman" panose="02020603050405020304" pitchFamily="18" charset="0"/>
            </a:rPr>
            <a:t>Stakeholders' communication</a:t>
          </a:r>
          <a:endParaRPr lang="en-US" sz="2800" dirty="0">
            <a:solidFill>
              <a:schemeClr val="bg1"/>
            </a:solidFill>
          </a:endParaRPr>
        </a:p>
      </dgm:t>
    </dgm:pt>
    <dgm:pt modelId="{24CD0373-52A3-410B-8F72-A0F82887A6C4}" type="parTrans" cxnId="{A51D39B4-8BF7-4F11-B943-5F9D010C8FE4}">
      <dgm:prSet/>
      <dgm:spPr/>
      <dgm:t>
        <a:bodyPr/>
        <a:lstStyle/>
        <a:p>
          <a:endParaRPr lang="en-US"/>
        </a:p>
      </dgm:t>
    </dgm:pt>
    <dgm:pt modelId="{135BFF45-3E15-4900-B8F2-792A0A6C1401}" type="sibTrans" cxnId="{A51D39B4-8BF7-4F11-B943-5F9D010C8FE4}">
      <dgm:prSet/>
      <dgm:spPr/>
      <dgm:t>
        <a:bodyPr/>
        <a:lstStyle/>
        <a:p>
          <a:endParaRPr lang="en-US"/>
        </a:p>
      </dgm:t>
    </dgm:pt>
    <dgm:pt modelId="{278E8719-AF99-439E-9369-204A42D152C1}">
      <dgm:prSet/>
      <dgm:spPr/>
      <dgm:t>
        <a:bodyPr/>
        <a:lstStyle/>
        <a:p>
          <a:pPr>
            <a:buFont typeface="Arial" panose="020B0604020202020204" pitchFamily="34" charset="0"/>
            <a:buChar char="•"/>
          </a:pPr>
          <a:r>
            <a:rPr lang="en-US" b="1" dirty="0">
              <a:solidFill>
                <a:schemeClr val="tx1"/>
              </a:solidFill>
              <a:ea typeface="Calibri" panose="020F0502020204030204" pitchFamily="34" charset="0"/>
              <a:cs typeface="Times New Roman" panose="02020603050405020304" pitchFamily="18" charset="0"/>
            </a:rPr>
            <a:t>Challenges</a:t>
          </a:r>
          <a:endParaRPr lang="en-US" dirty="0">
            <a:solidFill>
              <a:schemeClr val="tx1"/>
            </a:solidFill>
          </a:endParaRPr>
        </a:p>
      </dgm:t>
    </dgm:pt>
    <dgm:pt modelId="{44539BF6-B285-48D4-BCAD-7E299EE0A477}" type="parTrans" cxnId="{69438959-28EB-42C1-8D4A-41B4D0E76CF1}">
      <dgm:prSet/>
      <dgm:spPr/>
      <dgm:t>
        <a:bodyPr/>
        <a:lstStyle/>
        <a:p>
          <a:endParaRPr lang="en-US"/>
        </a:p>
      </dgm:t>
    </dgm:pt>
    <dgm:pt modelId="{31780446-4B6B-44B6-AD79-3D2A8BF9F82E}" type="sibTrans" cxnId="{69438959-28EB-42C1-8D4A-41B4D0E76CF1}">
      <dgm:prSet/>
      <dgm:spPr/>
      <dgm:t>
        <a:bodyPr/>
        <a:lstStyle/>
        <a:p>
          <a:endParaRPr lang="en-US"/>
        </a:p>
      </dgm:t>
    </dgm:pt>
    <dgm:pt modelId="{1EC917EF-A27E-4C7E-B935-7A93C381C9E2}">
      <dgm:prSet/>
      <dgm:spPr/>
      <dgm:t>
        <a:bodyPr/>
        <a:lstStyle/>
        <a:p>
          <a:pPr>
            <a:buFont typeface="Arial" panose="020B0604020202020204" pitchFamily="34" charset="0"/>
            <a:buChar char="•"/>
          </a:pPr>
          <a:r>
            <a:rPr lang="en-US" b="1" dirty="0">
              <a:solidFill>
                <a:schemeClr val="tx1"/>
              </a:solidFill>
              <a:ea typeface="Calibri" panose="020F0502020204030204" pitchFamily="34" charset="0"/>
              <a:cs typeface="Times New Roman" panose="02020603050405020304" pitchFamily="18" charset="0"/>
            </a:rPr>
            <a:t>Accomplishments of GLRI</a:t>
          </a:r>
          <a:endParaRPr lang="en-US" dirty="0">
            <a:solidFill>
              <a:schemeClr val="tx1"/>
            </a:solidFill>
          </a:endParaRPr>
        </a:p>
      </dgm:t>
    </dgm:pt>
    <dgm:pt modelId="{EE7F44CE-231D-4C52-82C2-4FEF1BF85923}" type="parTrans" cxnId="{B8BCDF6A-FB57-46B2-805E-20A9D25EE2CB}">
      <dgm:prSet/>
      <dgm:spPr/>
      <dgm:t>
        <a:bodyPr/>
        <a:lstStyle/>
        <a:p>
          <a:endParaRPr lang="en-US"/>
        </a:p>
      </dgm:t>
    </dgm:pt>
    <dgm:pt modelId="{FE6C6B15-76B4-4FFC-A410-F261C7D8EA1D}" type="sibTrans" cxnId="{B8BCDF6A-FB57-46B2-805E-20A9D25EE2CB}">
      <dgm:prSet/>
      <dgm:spPr/>
      <dgm:t>
        <a:bodyPr/>
        <a:lstStyle/>
        <a:p>
          <a:endParaRPr lang="en-US"/>
        </a:p>
      </dgm:t>
    </dgm:pt>
    <dgm:pt modelId="{70B71782-467F-4062-9DF2-28CA6CC4DBB8}">
      <dgm:prSet/>
      <dgm:spPr/>
      <dgm:t>
        <a:bodyPr/>
        <a:lstStyle/>
        <a:p>
          <a:r>
            <a:rPr lang="en-US" b="1" dirty="0">
              <a:solidFill>
                <a:schemeClr val="bg1"/>
              </a:solidFill>
              <a:ea typeface="Calibri" panose="020F0502020204030204" pitchFamily="34" charset="0"/>
              <a:cs typeface="Times New Roman" panose="02020603050405020304" pitchFamily="18" charset="0"/>
            </a:rPr>
            <a:t>How do we communicate better?</a:t>
          </a:r>
        </a:p>
      </dgm:t>
    </dgm:pt>
    <dgm:pt modelId="{FFF270C6-7B60-434B-99DE-CE31361202BC}" type="parTrans" cxnId="{38F7AC8C-1E9D-477C-B510-5D1EF8CAA09C}">
      <dgm:prSet/>
      <dgm:spPr/>
      <dgm:t>
        <a:bodyPr/>
        <a:lstStyle/>
        <a:p>
          <a:endParaRPr lang="en-US"/>
        </a:p>
      </dgm:t>
    </dgm:pt>
    <dgm:pt modelId="{14328E24-3FA5-4158-9F9F-4420BCC002F0}" type="sibTrans" cxnId="{38F7AC8C-1E9D-477C-B510-5D1EF8CAA09C}">
      <dgm:prSet/>
      <dgm:spPr/>
      <dgm:t>
        <a:bodyPr/>
        <a:lstStyle/>
        <a:p>
          <a:endParaRPr lang="en-US"/>
        </a:p>
      </dgm:t>
    </dgm:pt>
    <dgm:pt modelId="{02193AE0-E251-4FCE-ADC4-7C255173F6ED}">
      <dgm:prSet/>
      <dgm:spPr/>
      <dgm:t>
        <a:bodyPr/>
        <a:lstStyle/>
        <a:p>
          <a:r>
            <a:rPr lang="en-US" b="1" dirty="0">
              <a:solidFill>
                <a:schemeClr val="bg1"/>
              </a:solidFill>
              <a:ea typeface="Calibri" panose="020F0502020204030204" pitchFamily="34" charset="0"/>
              <a:cs typeface="Times New Roman" panose="02020603050405020304" pitchFamily="18" charset="0"/>
            </a:rPr>
            <a:t>Improve outreach</a:t>
          </a:r>
        </a:p>
      </dgm:t>
    </dgm:pt>
    <dgm:pt modelId="{D24B2D53-4D68-45F6-9DCC-690CE1D60CA6}" type="parTrans" cxnId="{9C1AB09D-E230-4C46-AE72-148E2C9B4C5B}">
      <dgm:prSet/>
      <dgm:spPr/>
      <dgm:t>
        <a:bodyPr/>
        <a:lstStyle/>
        <a:p>
          <a:endParaRPr lang="en-US"/>
        </a:p>
      </dgm:t>
    </dgm:pt>
    <dgm:pt modelId="{28C4772E-858D-4348-9DA8-E8C473D57FD5}" type="sibTrans" cxnId="{9C1AB09D-E230-4C46-AE72-148E2C9B4C5B}">
      <dgm:prSet/>
      <dgm:spPr/>
      <dgm:t>
        <a:bodyPr/>
        <a:lstStyle/>
        <a:p>
          <a:endParaRPr lang="en-US"/>
        </a:p>
      </dgm:t>
    </dgm:pt>
    <dgm:pt modelId="{27973953-592F-436E-BEB4-0CB52739BEAE}">
      <dgm:prSet custT="1"/>
      <dgm:spPr/>
      <dgm:t>
        <a:bodyPr/>
        <a:lstStyle/>
        <a:p>
          <a:pPr>
            <a:buFont typeface="Arial" panose="020B0604020202020204" pitchFamily="34" charset="0"/>
            <a:buChar char="•"/>
          </a:pPr>
          <a:r>
            <a:rPr lang="en-US" sz="2000" b="1" dirty="0">
              <a:solidFill>
                <a:schemeClr val="tx1"/>
              </a:solidFill>
            </a:rPr>
            <a:t>Financial &amp; technical support leveraging existing resources e.g. libraries</a:t>
          </a:r>
          <a:endParaRPr lang="en-US" sz="2000" dirty="0">
            <a:solidFill>
              <a:schemeClr val="tx1"/>
            </a:solidFill>
          </a:endParaRPr>
        </a:p>
      </dgm:t>
    </dgm:pt>
    <dgm:pt modelId="{1CF794EC-98D7-4AB5-BF9E-8F69CCF81F8E}" type="parTrans" cxnId="{AA7FB9F1-1587-4482-9981-29BB64021887}">
      <dgm:prSet/>
      <dgm:spPr/>
      <dgm:t>
        <a:bodyPr/>
        <a:lstStyle/>
        <a:p>
          <a:endParaRPr lang="en-US"/>
        </a:p>
      </dgm:t>
    </dgm:pt>
    <dgm:pt modelId="{DC43F4AD-7156-4E47-887A-FF6A321B48AC}" type="sibTrans" cxnId="{AA7FB9F1-1587-4482-9981-29BB64021887}">
      <dgm:prSet/>
      <dgm:spPr/>
      <dgm:t>
        <a:bodyPr/>
        <a:lstStyle/>
        <a:p>
          <a:endParaRPr lang="en-US"/>
        </a:p>
      </dgm:t>
    </dgm:pt>
    <dgm:pt modelId="{4077BE3B-B643-455E-BB8D-322C45A29DAC}" type="pres">
      <dgm:prSet presAssocID="{ED158980-4C70-4CB6-84E6-B338A0A8B3ED}" presName="linear" presStyleCnt="0">
        <dgm:presLayoutVars>
          <dgm:animLvl val="lvl"/>
          <dgm:resizeHandles val="exact"/>
        </dgm:presLayoutVars>
      </dgm:prSet>
      <dgm:spPr/>
    </dgm:pt>
    <dgm:pt modelId="{DC4F8C59-CEBC-4E7C-A3E5-927798F517B2}" type="pres">
      <dgm:prSet presAssocID="{9CB18A88-2697-4285-AFBD-EE73ED6D724A}" presName="parentText" presStyleLbl="node1" presStyleIdx="0" presStyleCnt="5" custLinFactNeighborX="357" custLinFactNeighborY="-1094">
        <dgm:presLayoutVars>
          <dgm:chMax val="0"/>
          <dgm:bulletEnabled val="1"/>
        </dgm:presLayoutVars>
      </dgm:prSet>
      <dgm:spPr/>
    </dgm:pt>
    <dgm:pt modelId="{8B182897-33DA-4B32-B022-C8704D9901DA}" type="pres">
      <dgm:prSet presAssocID="{9CB18A88-2697-4285-AFBD-EE73ED6D724A}" presName="childText" presStyleLbl="revTx" presStyleIdx="0" presStyleCnt="2">
        <dgm:presLayoutVars>
          <dgm:bulletEnabled val="1"/>
        </dgm:presLayoutVars>
      </dgm:prSet>
      <dgm:spPr/>
    </dgm:pt>
    <dgm:pt modelId="{9499CC08-3ADB-41D9-928B-AF08FDA1DA95}" type="pres">
      <dgm:prSet presAssocID="{C047FC42-9BA7-4A46-94AB-B8E3CF7518CF}" presName="parentText" presStyleLbl="node1" presStyleIdx="1" presStyleCnt="5">
        <dgm:presLayoutVars>
          <dgm:chMax val="0"/>
          <dgm:bulletEnabled val="1"/>
        </dgm:presLayoutVars>
      </dgm:prSet>
      <dgm:spPr/>
    </dgm:pt>
    <dgm:pt modelId="{50A1DEDA-9E5F-4690-99B6-2C1568BA23A1}" type="pres">
      <dgm:prSet presAssocID="{944F8FEC-6828-4087-8148-1F024A952F7A}" presName="spacer" presStyleCnt="0"/>
      <dgm:spPr/>
    </dgm:pt>
    <dgm:pt modelId="{A35919D6-8E55-4A39-8689-31ACC1A09DEB}" type="pres">
      <dgm:prSet presAssocID="{70B71782-467F-4062-9DF2-28CA6CC4DBB8}" presName="parentText" presStyleLbl="node1" presStyleIdx="2" presStyleCnt="5">
        <dgm:presLayoutVars>
          <dgm:chMax val="0"/>
          <dgm:bulletEnabled val="1"/>
        </dgm:presLayoutVars>
      </dgm:prSet>
      <dgm:spPr/>
    </dgm:pt>
    <dgm:pt modelId="{AD439DE3-795F-4713-BA31-E8A4D5FB950B}" type="pres">
      <dgm:prSet presAssocID="{14328E24-3FA5-4158-9F9F-4420BCC002F0}" presName="spacer" presStyleCnt="0"/>
      <dgm:spPr/>
    </dgm:pt>
    <dgm:pt modelId="{41152A33-6E2E-4340-9109-D35F32CA3669}" type="pres">
      <dgm:prSet presAssocID="{02193AE0-E251-4FCE-ADC4-7C255173F6ED}" presName="parentText" presStyleLbl="node1" presStyleIdx="3" presStyleCnt="5">
        <dgm:presLayoutVars>
          <dgm:chMax val="0"/>
          <dgm:bulletEnabled val="1"/>
        </dgm:presLayoutVars>
      </dgm:prSet>
      <dgm:spPr/>
    </dgm:pt>
    <dgm:pt modelId="{EA22213A-2667-4A0E-B7A4-6BA4A60AF6F4}" type="pres">
      <dgm:prSet presAssocID="{28C4772E-858D-4348-9DA8-E8C473D57FD5}" presName="spacer" presStyleCnt="0"/>
      <dgm:spPr/>
    </dgm:pt>
    <dgm:pt modelId="{4DD3C327-8483-4BCF-A66E-143A770CE5FE}" type="pres">
      <dgm:prSet presAssocID="{D787E1A2-F9B6-430A-8FFB-14DBCE4854C4}" presName="parentText" presStyleLbl="node1" presStyleIdx="4" presStyleCnt="5">
        <dgm:presLayoutVars>
          <dgm:chMax val="0"/>
          <dgm:bulletEnabled val="1"/>
        </dgm:presLayoutVars>
      </dgm:prSet>
      <dgm:spPr/>
    </dgm:pt>
    <dgm:pt modelId="{10B8C74A-9104-493C-BE8C-2E234DA274F7}" type="pres">
      <dgm:prSet presAssocID="{D787E1A2-F9B6-430A-8FFB-14DBCE4854C4}" presName="childText" presStyleLbl="revTx" presStyleIdx="1" presStyleCnt="2">
        <dgm:presLayoutVars>
          <dgm:bulletEnabled val="1"/>
        </dgm:presLayoutVars>
      </dgm:prSet>
      <dgm:spPr/>
    </dgm:pt>
  </dgm:ptLst>
  <dgm:cxnLst>
    <dgm:cxn modelId="{C734A32E-7221-4721-9E5F-27AFDDF36428}" type="presOf" srcId="{1EC917EF-A27E-4C7E-B935-7A93C381C9E2}" destId="{8B182897-33DA-4B32-B022-C8704D9901DA}" srcOrd="0" destOrd="2" presId="urn:microsoft.com/office/officeart/2005/8/layout/vList2"/>
    <dgm:cxn modelId="{88B8CC35-C8B5-4C7C-8581-62CCFE151696}" type="presOf" srcId="{02193AE0-E251-4FCE-ADC4-7C255173F6ED}" destId="{41152A33-6E2E-4340-9109-D35F32CA3669}" srcOrd="0" destOrd="0" presId="urn:microsoft.com/office/officeart/2005/8/layout/vList2"/>
    <dgm:cxn modelId="{F0EF665E-89B5-41C9-BE3D-899B50CE36C4}" srcId="{ED158980-4C70-4CB6-84E6-B338A0A8B3ED}" destId="{9CB18A88-2697-4285-AFBD-EE73ED6D724A}" srcOrd="0" destOrd="0" parTransId="{EA49A4BE-C15D-4C7F-8B53-AEAE28097D90}" sibTransId="{A03B76B8-FD2F-4390-B700-D1E456A56A08}"/>
    <dgm:cxn modelId="{4844F467-9E6A-469E-8657-CDC9F12A3F62}" srcId="{9CB18A88-2697-4285-AFBD-EE73ED6D724A}" destId="{AA2AEAA3-3D54-41C0-A336-BFF5C73F70F0}" srcOrd="0" destOrd="0" parTransId="{82859142-2A1B-479E-A0EA-4DE7A2AF0489}" sibTransId="{43F22655-4170-441C-839C-048B0EDA4D91}"/>
    <dgm:cxn modelId="{070CF669-EE9F-44B5-86BB-279935973F1E}" type="presOf" srcId="{70B71782-467F-4062-9DF2-28CA6CC4DBB8}" destId="{A35919D6-8E55-4A39-8689-31ACC1A09DEB}" srcOrd="0" destOrd="0" presId="urn:microsoft.com/office/officeart/2005/8/layout/vList2"/>
    <dgm:cxn modelId="{B8BCDF6A-FB57-46B2-805E-20A9D25EE2CB}" srcId="{9CB18A88-2697-4285-AFBD-EE73ED6D724A}" destId="{1EC917EF-A27E-4C7E-B935-7A93C381C9E2}" srcOrd="2" destOrd="0" parTransId="{EE7F44CE-231D-4C52-82C2-4FEF1BF85923}" sibTransId="{FE6C6B15-76B4-4FFC-A410-F261C7D8EA1D}"/>
    <dgm:cxn modelId="{69438959-28EB-42C1-8D4A-41B4D0E76CF1}" srcId="{9CB18A88-2697-4285-AFBD-EE73ED6D724A}" destId="{278E8719-AF99-439E-9369-204A42D152C1}" srcOrd="1" destOrd="0" parTransId="{44539BF6-B285-48D4-BCAD-7E299EE0A477}" sibTransId="{31780446-4B6B-44B6-AD79-3D2A8BF9F82E}"/>
    <dgm:cxn modelId="{98AC1A87-30C8-454E-9B60-FF4ACA6832A0}" type="presOf" srcId="{AA2AEAA3-3D54-41C0-A336-BFF5C73F70F0}" destId="{8B182897-33DA-4B32-B022-C8704D9901DA}" srcOrd="0" destOrd="0" presId="urn:microsoft.com/office/officeart/2005/8/layout/vList2"/>
    <dgm:cxn modelId="{38F7AC8C-1E9D-477C-B510-5D1EF8CAA09C}" srcId="{ED158980-4C70-4CB6-84E6-B338A0A8B3ED}" destId="{70B71782-467F-4062-9DF2-28CA6CC4DBB8}" srcOrd="2" destOrd="0" parTransId="{FFF270C6-7B60-434B-99DE-CE31361202BC}" sibTransId="{14328E24-3FA5-4158-9F9F-4420BCC002F0}"/>
    <dgm:cxn modelId="{77505F94-EFB9-4A80-A121-006A0F6E26AE}" srcId="{ED158980-4C70-4CB6-84E6-B338A0A8B3ED}" destId="{C047FC42-9BA7-4A46-94AB-B8E3CF7518CF}" srcOrd="1" destOrd="0" parTransId="{BDB868BB-6AE2-4792-886D-ED724428DF4F}" sibTransId="{944F8FEC-6828-4087-8148-1F024A952F7A}"/>
    <dgm:cxn modelId="{857D4B94-12DD-4261-A389-DA6EF4F07945}" type="presOf" srcId="{27973953-592F-436E-BEB4-0CB52739BEAE}" destId="{10B8C74A-9104-493C-BE8C-2E234DA274F7}" srcOrd="0" destOrd="0" presId="urn:microsoft.com/office/officeart/2005/8/layout/vList2"/>
    <dgm:cxn modelId="{9C1AB09D-E230-4C46-AE72-148E2C9B4C5B}" srcId="{ED158980-4C70-4CB6-84E6-B338A0A8B3ED}" destId="{02193AE0-E251-4FCE-ADC4-7C255173F6ED}" srcOrd="3" destOrd="0" parTransId="{D24B2D53-4D68-45F6-9DCC-690CE1D60CA6}" sibTransId="{28C4772E-858D-4348-9DA8-E8C473D57FD5}"/>
    <dgm:cxn modelId="{ECBB6EAB-24D2-4F5A-BB2D-E9CAF98052EB}" type="presOf" srcId="{D787E1A2-F9B6-430A-8FFB-14DBCE4854C4}" destId="{4DD3C327-8483-4BCF-A66E-143A770CE5FE}" srcOrd="0" destOrd="0" presId="urn:microsoft.com/office/officeart/2005/8/layout/vList2"/>
    <dgm:cxn modelId="{A51D39B4-8BF7-4F11-B943-5F9D010C8FE4}" srcId="{ED158980-4C70-4CB6-84E6-B338A0A8B3ED}" destId="{D787E1A2-F9B6-430A-8FFB-14DBCE4854C4}" srcOrd="4" destOrd="0" parTransId="{24CD0373-52A3-410B-8F72-A0F82887A6C4}" sibTransId="{135BFF45-3E15-4900-B8F2-792A0A6C1401}"/>
    <dgm:cxn modelId="{FC8880CE-D99C-4705-B463-52D4D0A9B9B9}" type="presOf" srcId="{C047FC42-9BA7-4A46-94AB-B8E3CF7518CF}" destId="{9499CC08-3ADB-41D9-928B-AF08FDA1DA95}" srcOrd="0" destOrd="0" presId="urn:microsoft.com/office/officeart/2005/8/layout/vList2"/>
    <dgm:cxn modelId="{815E21DB-3D3F-470D-9E59-6D93154A99A1}" type="presOf" srcId="{ED158980-4C70-4CB6-84E6-B338A0A8B3ED}" destId="{4077BE3B-B643-455E-BB8D-322C45A29DAC}" srcOrd="0" destOrd="0" presId="urn:microsoft.com/office/officeart/2005/8/layout/vList2"/>
    <dgm:cxn modelId="{ABFAE1E0-4AAB-4A50-8F67-32AE34B8E125}" type="presOf" srcId="{278E8719-AF99-439E-9369-204A42D152C1}" destId="{8B182897-33DA-4B32-B022-C8704D9901DA}" srcOrd="0" destOrd="1" presId="urn:microsoft.com/office/officeart/2005/8/layout/vList2"/>
    <dgm:cxn modelId="{76BAFEEB-5C2D-4A6A-A64D-40889EC727CB}" type="presOf" srcId="{9CB18A88-2697-4285-AFBD-EE73ED6D724A}" destId="{DC4F8C59-CEBC-4E7C-A3E5-927798F517B2}" srcOrd="0" destOrd="0" presId="urn:microsoft.com/office/officeart/2005/8/layout/vList2"/>
    <dgm:cxn modelId="{AA7FB9F1-1587-4482-9981-29BB64021887}" srcId="{D787E1A2-F9B6-430A-8FFB-14DBCE4854C4}" destId="{27973953-592F-436E-BEB4-0CB52739BEAE}" srcOrd="0" destOrd="0" parTransId="{1CF794EC-98D7-4AB5-BF9E-8F69CCF81F8E}" sibTransId="{DC43F4AD-7156-4E47-887A-FF6A321B48AC}"/>
    <dgm:cxn modelId="{31D38BC0-B324-4B97-9E6F-4EB8AD6E1323}" type="presParOf" srcId="{4077BE3B-B643-455E-BB8D-322C45A29DAC}" destId="{DC4F8C59-CEBC-4E7C-A3E5-927798F517B2}" srcOrd="0" destOrd="0" presId="urn:microsoft.com/office/officeart/2005/8/layout/vList2"/>
    <dgm:cxn modelId="{565454FD-9A2F-46F4-B24E-D46676102CE3}" type="presParOf" srcId="{4077BE3B-B643-455E-BB8D-322C45A29DAC}" destId="{8B182897-33DA-4B32-B022-C8704D9901DA}" srcOrd="1" destOrd="0" presId="urn:microsoft.com/office/officeart/2005/8/layout/vList2"/>
    <dgm:cxn modelId="{A49A4554-E054-4D83-B3C3-EFA768C7C511}" type="presParOf" srcId="{4077BE3B-B643-455E-BB8D-322C45A29DAC}" destId="{9499CC08-3ADB-41D9-928B-AF08FDA1DA95}" srcOrd="2" destOrd="0" presId="urn:microsoft.com/office/officeart/2005/8/layout/vList2"/>
    <dgm:cxn modelId="{EC6B5BB3-8E57-413C-9DBC-85A82345CFCC}" type="presParOf" srcId="{4077BE3B-B643-455E-BB8D-322C45A29DAC}" destId="{50A1DEDA-9E5F-4690-99B6-2C1568BA23A1}" srcOrd="3" destOrd="0" presId="urn:microsoft.com/office/officeart/2005/8/layout/vList2"/>
    <dgm:cxn modelId="{CDE57920-0B06-45C7-BE80-D9757681B9A7}" type="presParOf" srcId="{4077BE3B-B643-455E-BB8D-322C45A29DAC}" destId="{A35919D6-8E55-4A39-8689-31ACC1A09DEB}" srcOrd="4" destOrd="0" presId="urn:microsoft.com/office/officeart/2005/8/layout/vList2"/>
    <dgm:cxn modelId="{4731524D-A2E7-4B9A-B272-2009F71D7BE4}" type="presParOf" srcId="{4077BE3B-B643-455E-BB8D-322C45A29DAC}" destId="{AD439DE3-795F-4713-BA31-E8A4D5FB950B}" srcOrd="5" destOrd="0" presId="urn:microsoft.com/office/officeart/2005/8/layout/vList2"/>
    <dgm:cxn modelId="{63225B4F-93B3-45EE-B299-0307E383C028}" type="presParOf" srcId="{4077BE3B-B643-455E-BB8D-322C45A29DAC}" destId="{41152A33-6E2E-4340-9109-D35F32CA3669}" srcOrd="6" destOrd="0" presId="urn:microsoft.com/office/officeart/2005/8/layout/vList2"/>
    <dgm:cxn modelId="{2C314571-C4F5-4F93-A349-5CF81EAAF5E4}" type="presParOf" srcId="{4077BE3B-B643-455E-BB8D-322C45A29DAC}" destId="{EA22213A-2667-4A0E-B7A4-6BA4A60AF6F4}" srcOrd="7" destOrd="0" presId="urn:microsoft.com/office/officeart/2005/8/layout/vList2"/>
    <dgm:cxn modelId="{73301C83-30EF-4393-9109-C9FD53EFF557}" type="presParOf" srcId="{4077BE3B-B643-455E-BB8D-322C45A29DAC}" destId="{4DD3C327-8483-4BCF-A66E-143A770CE5FE}" srcOrd="8" destOrd="0" presId="urn:microsoft.com/office/officeart/2005/8/layout/vList2"/>
    <dgm:cxn modelId="{BFFC9157-86C3-451E-9429-7DFE30E7640E}" type="presParOf" srcId="{4077BE3B-B643-455E-BB8D-322C45A29DAC}" destId="{10B8C74A-9104-493C-BE8C-2E234DA274F7}" srcOrd="9"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C4F8C59-CEBC-4E7C-A3E5-927798F517B2}">
      <dsp:nvSpPr>
        <dsp:cNvPr id="0" name=""/>
        <dsp:cNvSpPr/>
      </dsp:nvSpPr>
      <dsp:spPr>
        <a:xfrm>
          <a:off x="0" y="5"/>
          <a:ext cx="4697730" cy="1454456"/>
        </a:xfrm>
        <a:prstGeom prst="roundRect">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marL="0" lvl="0" indent="0" algn="l" defTabSz="1155700">
            <a:lnSpc>
              <a:spcPct val="90000"/>
            </a:lnSpc>
            <a:spcBef>
              <a:spcPct val="0"/>
            </a:spcBef>
            <a:spcAft>
              <a:spcPct val="35000"/>
            </a:spcAft>
            <a:buNone/>
          </a:pPr>
          <a:r>
            <a:rPr lang="en-US" sz="2600" b="1" kern="1200"/>
            <a:t>C5 - Annual Ecological outcomes</a:t>
          </a:r>
          <a:endParaRPr lang="en-US" sz="2600" kern="1200"/>
        </a:p>
      </dsp:txBody>
      <dsp:txXfrm>
        <a:off x="71001" y="71006"/>
        <a:ext cx="4555728" cy="1312454"/>
      </dsp:txXfrm>
    </dsp:sp>
    <dsp:sp modelId="{8B182897-33DA-4B32-B022-C8704D9901DA}">
      <dsp:nvSpPr>
        <dsp:cNvPr id="0" name=""/>
        <dsp:cNvSpPr/>
      </dsp:nvSpPr>
      <dsp:spPr>
        <a:xfrm>
          <a:off x="0" y="1462930"/>
          <a:ext cx="4697730" cy="104949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9153" tIns="33020" rIns="184912" bIns="33020" numCol="1" spcCol="1270" anchor="t" anchorCtr="0">
          <a:noAutofit/>
        </a:bodyPr>
        <a:lstStyle/>
        <a:p>
          <a:pPr marL="228600" lvl="1" indent="-228600" algn="l" defTabSz="889000">
            <a:lnSpc>
              <a:spcPct val="90000"/>
            </a:lnSpc>
            <a:spcBef>
              <a:spcPct val="0"/>
            </a:spcBef>
            <a:spcAft>
              <a:spcPct val="20000"/>
            </a:spcAft>
            <a:buChar char="•"/>
          </a:pPr>
          <a:r>
            <a:rPr lang="en-US" sz="2000" b="1" kern="1200" dirty="0"/>
            <a:t>Baseline data</a:t>
          </a:r>
          <a:endParaRPr lang="en-US" sz="2000" kern="1200" dirty="0"/>
        </a:p>
        <a:p>
          <a:pPr marL="228600" lvl="1" indent="-228600" algn="l" defTabSz="889000">
            <a:lnSpc>
              <a:spcPct val="90000"/>
            </a:lnSpc>
            <a:spcBef>
              <a:spcPct val="0"/>
            </a:spcBef>
            <a:spcAft>
              <a:spcPct val="20000"/>
            </a:spcAft>
            <a:buChar char="•"/>
          </a:pPr>
          <a:r>
            <a:rPr lang="en-US" sz="2000" b="1" kern="1200" dirty="0"/>
            <a:t>Metrics / Monitoring data</a:t>
          </a:r>
          <a:endParaRPr lang="en-US" sz="2000" kern="1200" dirty="0"/>
        </a:p>
        <a:p>
          <a:pPr marL="228600" lvl="1" indent="-228600" algn="l" defTabSz="889000">
            <a:lnSpc>
              <a:spcPct val="90000"/>
            </a:lnSpc>
            <a:spcBef>
              <a:spcPct val="0"/>
            </a:spcBef>
            <a:spcAft>
              <a:spcPct val="20000"/>
            </a:spcAft>
            <a:buChar char="•"/>
          </a:pPr>
          <a:r>
            <a:rPr lang="en-US" sz="2000" b="1" kern="1200"/>
            <a:t>Return on Investment</a:t>
          </a:r>
          <a:endParaRPr lang="en-US" sz="2000" kern="1200"/>
        </a:p>
      </dsp:txBody>
      <dsp:txXfrm>
        <a:off x="0" y="1462930"/>
        <a:ext cx="4697730" cy="1049490"/>
      </dsp:txXfrm>
    </dsp:sp>
    <dsp:sp modelId="{9499CC08-3ADB-41D9-928B-AF08FDA1DA95}">
      <dsp:nvSpPr>
        <dsp:cNvPr id="0" name=""/>
        <dsp:cNvSpPr/>
      </dsp:nvSpPr>
      <dsp:spPr>
        <a:xfrm>
          <a:off x="0" y="2512420"/>
          <a:ext cx="4697730" cy="1454456"/>
        </a:xfrm>
        <a:prstGeom prst="roundRect">
          <a:avLst/>
        </a:prstGeom>
        <a:solidFill>
          <a:schemeClr val="accent5">
            <a:hueOff val="-515611"/>
            <a:satOff val="-6008"/>
            <a:lumOff val="-1079"/>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marL="0" lvl="0" indent="0" algn="l" defTabSz="1155700">
            <a:lnSpc>
              <a:spcPct val="90000"/>
            </a:lnSpc>
            <a:spcBef>
              <a:spcPct val="0"/>
            </a:spcBef>
            <a:spcAft>
              <a:spcPct val="35000"/>
            </a:spcAft>
            <a:buNone/>
          </a:pPr>
          <a:r>
            <a:rPr lang="en-US" sz="2600" b="1" kern="1200" dirty="0"/>
            <a:t>C6 – GLRI Leveraging across Federal Agencies and Programs</a:t>
          </a:r>
          <a:endParaRPr lang="en-US" sz="2600" kern="1200" dirty="0"/>
        </a:p>
      </dsp:txBody>
      <dsp:txXfrm>
        <a:off x="71001" y="2583421"/>
        <a:ext cx="4555728" cy="1312454"/>
      </dsp:txXfrm>
    </dsp:sp>
    <dsp:sp modelId="{4DD3C327-8483-4BCF-A66E-143A770CE5FE}">
      <dsp:nvSpPr>
        <dsp:cNvPr id="0" name=""/>
        <dsp:cNvSpPr/>
      </dsp:nvSpPr>
      <dsp:spPr>
        <a:xfrm>
          <a:off x="0" y="4041757"/>
          <a:ext cx="4697730" cy="1454456"/>
        </a:xfrm>
        <a:prstGeom prst="roundRect">
          <a:avLst/>
        </a:prstGeom>
        <a:solidFill>
          <a:schemeClr val="accent5">
            <a:hueOff val="-1031223"/>
            <a:satOff val="-12017"/>
            <a:lumOff val="-2158"/>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marL="0" lvl="0" indent="0" algn="l" defTabSz="1155700">
            <a:lnSpc>
              <a:spcPct val="90000"/>
            </a:lnSpc>
            <a:spcBef>
              <a:spcPct val="0"/>
            </a:spcBef>
            <a:spcAft>
              <a:spcPct val="35000"/>
            </a:spcAft>
            <a:buNone/>
          </a:pPr>
          <a:r>
            <a:rPr lang="en-US" sz="2600" b="1" kern="1200" dirty="0"/>
            <a:t>Maximize Environmental and Economic benefits to Communities</a:t>
          </a:r>
        </a:p>
      </dsp:txBody>
      <dsp:txXfrm>
        <a:off x="71001" y="4112758"/>
        <a:ext cx="4555728" cy="1312454"/>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C4F8C59-CEBC-4E7C-A3E5-927798F517B2}">
      <dsp:nvSpPr>
        <dsp:cNvPr id="0" name=""/>
        <dsp:cNvSpPr/>
      </dsp:nvSpPr>
      <dsp:spPr>
        <a:xfrm>
          <a:off x="0" y="45511"/>
          <a:ext cx="4697730" cy="672329"/>
        </a:xfrm>
        <a:prstGeom prst="roundRect">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l" defTabSz="1022350">
            <a:lnSpc>
              <a:spcPct val="90000"/>
            </a:lnSpc>
            <a:spcBef>
              <a:spcPct val="0"/>
            </a:spcBef>
            <a:spcAft>
              <a:spcPct val="35000"/>
            </a:spcAft>
            <a:buNone/>
          </a:pPr>
          <a:r>
            <a:rPr lang="en-US" sz="2300" b="1" kern="1200" dirty="0"/>
            <a:t>C3 - </a:t>
          </a:r>
          <a:r>
            <a:rPr lang="en-US" sz="2300" b="1" kern="1200" dirty="0">
              <a:solidFill>
                <a:schemeClr val="bg1"/>
              </a:solidFill>
              <a:ea typeface="Calibri" panose="020F0502020204030204" pitchFamily="34" charset="0"/>
              <a:cs typeface="Times New Roman" panose="02020603050405020304" pitchFamily="18" charset="0"/>
            </a:rPr>
            <a:t>Communication</a:t>
          </a:r>
          <a:endParaRPr lang="en-US" sz="2300" kern="1200" dirty="0">
            <a:solidFill>
              <a:schemeClr val="bg1"/>
            </a:solidFill>
          </a:endParaRPr>
        </a:p>
      </dsp:txBody>
      <dsp:txXfrm>
        <a:off x="32820" y="78331"/>
        <a:ext cx="4632090" cy="606689"/>
      </dsp:txXfrm>
    </dsp:sp>
    <dsp:sp modelId="{8B182897-33DA-4B32-B022-C8704D9901DA}">
      <dsp:nvSpPr>
        <dsp:cNvPr id="0" name=""/>
        <dsp:cNvSpPr/>
      </dsp:nvSpPr>
      <dsp:spPr>
        <a:xfrm>
          <a:off x="0" y="727997"/>
          <a:ext cx="4697730" cy="92839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9153" tIns="29210" rIns="163576" bIns="29210" numCol="1" spcCol="1270" anchor="t" anchorCtr="0">
          <a:noAutofit/>
        </a:bodyPr>
        <a:lstStyle/>
        <a:p>
          <a:pPr marL="171450" lvl="1" indent="-171450" algn="l" defTabSz="800100">
            <a:lnSpc>
              <a:spcPct val="90000"/>
            </a:lnSpc>
            <a:spcBef>
              <a:spcPct val="0"/>
            </a:spcBef>
            <a:spcAft>
              <a:spcPct val="20000"/>
            </a:spcAft>
            <a:buFont typeface="Arial" panose="020B0604020202020204" pitchFamily="34" charset="0"/>
            <a:buChar char="•"/>
          </a:pPr>
          <a:r>
            <a:rPr lang="en-US" sz="1800" b="1" kern="1200" dirty="0">
              <a:solidFill>
                <a:schemeClr val="tx1"/>
              </a:solidFill>
              <a:ea typeface="Calibri" panose="020F0502020204030204" pitchFamily="34" charset="0"/>
              <a:cs typeface="Times New Roman" panose="02020603050405020304" pitchFamily="18" charset="0"/>
            </a:rPr>
            <a:t>Goals</a:t>
          </a:r>
          <a:endParaRPr lang="en-US" sz="1800" kern="1200" dirty="0">
            <a:solidFill>
              <a:schemeClr val="tx1"/>
            </a:solidFill>
          </a:endParaRPr>
        </a:p>
        <a:p>
          <a:pPr marL="171450" lvl="1" indent="-171450" algn="l" defTabSz="800100">
            <a:lnSpc>
              <a:spcPct val="90000"/>
            </a:lnSpc>
            <a:spcBef>
              <a:spcPct val="0"/>
            </a:spcBef>
            <a:spcAft>
              <a:spcPct val="20000"/>
            </a:spcAft>
            <a:buFont typeface="Arial" panose="020B0604020202020204" pitchFamily="34" charset="0"/>
            <a:buChar char="•"/>
          </a:pPr>
          <a:r>
            <a:rPr lang="en-US" sz="1800" b="1" kern="1200" dirty="0">
              <a:solidFill>
                <a:schemeClr val="tx1"/>
              </a:solidFill>
              <a:ea typeface="Calibri" panose="020F0502020204030204" pitchFamily="34" charset="0"/>
              <a:cs typeface="Times New Roman" panose="02020603050405020304" pitchFamily="18" charset="0"/>
            </a:rPr>
            <a:t>Challenges</a:t>
          </a:r>
          <a:endParaRPr lang="en-US" sz="1800" kern="1200" dirty="0">
            <a:solidFill>
              <a:schemeClr val="tx1"/>
            </a:solidFill>
          </a:endParaRPr>
        </a:p>
        <a:p>
          <a:pPr marL="171450" lvl="1" indent="-171450" algn="l" defTabSz="800100">
            <a:lnSpc>
              <a:spcPct val="90000"/>
            </a:lnSpc>
            <a:spcBef>
              <a:spcPct val="0"/>
            </a:spcBef>
            <a:spcAft>
              <a:spcPct val="20000"/>
            </a:spcAft>
            <a:buFont typeface="Arial" panose="020B0604020202020204" pitchFamily="34" charset="0"/>
            <a:buChar char="•"/>
          </a:pPr>
          <a:r>
            <a:rPr lang="en-US" sz="1800" b="1" kern="1200" dirty="0">
              <a:solidFill>
                <a:schemeClr val="tx1"/>
              </a:solidFill>
              <a:ea typeface="Calibri" panose="020F0502020204030204" pitchFamily="34" charset="0"/>
              <a:cs typeface="Times New Roman" panose="02020603050405020304" pitchFamily="18" charset="0"/>
            </a:rPr>
            <a:t>Accomplishments of GLRI</a:t>
          </a:r>
          <a:endParaRPr lang="en-US" sz="1800" kern="1200" dirty="0">
            <a:solidFill>
              <a:schemeClr val="tx1"/>
            </a:solidFill>
          </a:endParaRPr>
        </a:p>
      </dsp:txBody>
      <dsp:txXfrm>
        <a:off x="0" y="727997"/>
        <a:ext cx="4697730" cy="928395"/>
      </dsp:txXfrm>
    </dsp:sp>
    <dsp:sp modelId="{9499CC08-3ADB-41D9-928B-AF08FDA1DA95}">
      <dsp:nvSpPr>
        <dsp:cNvPr id="0" name=""/>
        <dsp:cNvSpPr/>
      </dsp:nvSpPr>
      <dsp:spPr>
        <a:xfrm>
          <a:off x="0" y="1656392"/>
          <a:ext cx="4697730" cy="672329"/>
        </a:xfrm>
        <a:prstGeom prst="roundRect">
          <a:avLst/>
        </a:prstGeom>
        <a:solidFill>
          <a:schemeClr val="accent5">
            <a:hueOff val="-257806"/>
            <a:satOff val="-3004"/>
            <a:lumOff val="-54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l" defTabSz="1022350">
            <a:lnSpc>
              <a:spcPct val="90000"/>
            </a:lnSpc>
            <a:spcBef>
              <a:spcPct val="0"/>
            </a:spcBef>
            <a:spcAft>
              <a:spcPct val="35000"/>
            </a:spcAft>
            <a:buFont typeface="Wingdings" panose="05000000000000000000" pitchFamily="2" charset="2"/>
            <a:buNone/>
          </a:pPr>
          <a:r>
            <a:rPr lang="en-US" sz="2300" b="1" kern="1200" dirty="0">
              <a:solidFill>
                <a:schemeClr val="bg1"/>
              </a:solidFill>
              <a:ea typeface="Calibri" panose="020F0502020204030204" pitchFamily="34" charset="0"/>
              <a:cs typeface="Times New Roman" panose="02020603050405020304" pitchFamily="18" charset="0"/>
            </a:rPr>
            <a:t>Who are we missing?</a:t>
          </a:r>
          <a:endParaRPr lang="en-US" sz="2300" kern="1200" dirty="0">
            <a:solidFill>
              <a:schemeClr val="bg1"/>
            </a:solidFill>
          </a:endParaRPr>
        </a:p>
      </dsp:txBody>
      <dsp:txXfrm>
        <a:off x="32820" y="1689212"/>
        <a:ext cx="4632090" cy="606689"/>
      </dsp:txXfrm>
    </dsp:sp>
    <dsp:sp modelId="{A35919D6-8E55-4A39-8689-31ACC1A09DEB}">
      <dsp:nvSpPr>
        <dsp:cNvPr id="0" name=""/>
        <dsp:cNvSpPr/>
      </dsp:nvSpPr>
      <dsp:spPr>
        <a:xfrm>
          <a:off x="0" y="2394961"/>
          <a:ext cx="4697730" cy="672329"/>
        </a:xfrm>
        <a:prstGeom prst="roundRect">
          <a:avLst/>
        </a:prstGeom>
        <a:solidFill>
          <a:schemeClr val="accent5">
            <a:hueOff val="-515611"/>
            <a:satOff val="-6008"/>
            <a:lumOff val="-1079"/>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l" defTabSz="1022350">
            <a:lnSpc>
              <a:spcPct val="90000"/>
            </a:lnSpc>
            <a:spcBef>
              <a:spcPct val="0"/>
            </a:spcBef>
            <a:spcAft>
              <a:spcPct val="35000"/>
            </a:spcAft>
            <a:buNone/>
          </a:pPr>
          <a:r>
            <a:rPr lang="en-US" sz="2300" b="1" kern="1200" dirty="0">
              <a:solidFill>
                <a:schemeClr val="bg1"/>
              </a:solidFill>
              <a:ea typeface="Calibri" panose="020F0502020204030204" pitchFamily="34" charset="0"/>
              <a:cs typeface="Times New Roman" panose="02020603050405020304" pitchFamily="18" charset="0"/>
            </a:rPr>
            <a:t>How do we communicate better?</a:t>
          </a:r>
        </a:p>
      </dsp:txBody>
      <dsp:txXfrm>
        <a:off x="32820" y="2427781"/>
        <a:ext cx="4632090" cy="606689"/>
      </dsp:txXfrm>
    </dsp:sp>
    <dsp:sp modelId="{41152A33-6E2E-4340-9109-D35F32CA3669}">
      <dsp:nvSpPr>
        <dsp:cNvPr id="0" name=""/>
        <dsp:cNvSpPr/>
      </dsp:nvSpPr>
      <dsp:spPr>
        <a:xfrm>
          <a:off x="0" y="3133531"/>
          <a:ext cx="4697730" cy="672329"/>
        </a:xfrm>
        <a:prstGeom prst="roundRect">
          <a:avLst/>
        </a:prstGeom>
        <a:solidFill>
          <a:schemeClr val="accent5">
            <a:hueOff val="-773417"/>
            <a:satOff val="-9013"/>
            <a:lumOff val="-1619"/>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l" defTabSz="1022350">
            <a:lnSpc>
              <a:spcPct val="90000"/>
            </a:lnSpc>
            <a:spcBef>
              <a:spcPct val="0"/>
            </a:spcBef>
            <a:spcAft>
              <a:spcPct val="35000"/>
            </a:spcAft>
            <a:buNone/>
          </a:pPr>
          <a:r>
            <a:rPr lang="en-US" sz="2300" b="1" kern="1200" dirty="0">
              <a:solidFill>
                <a:schemeClr val="bg1"/>
              </a:solidFill>
              <a:ea typeface="Calibri" panose="020F0502020204030204" pitchFamily="34" charset="0"/>
              <a:cs typeface="Times New Roman" panose="02020603050405020304" pitchFamily="18" charset="0"/>
            </a:rPr>
            <a:t>Improve outreach</a:t>
          </a:r>
        </a:p>
      </dsp:txBody>
      <dsp:txXfrm>
        <a:off x="32820" y="3166351"/>
        <a:ext cx="4632090" cy="606689"/>
      </dsp:txXfrm>
    </dsp:sp>
    <dsp:sp modelId="{4DD3C327-8483-4BCF-A66E-143A770CE5FE}">
      <dsp:nvSpPr>
        <dsp:cNvPr id="0" name=""/>
        <dsp:cNvSpPr/>
      </dsp:nvSpPr>
      <dsp:spPr>
        <a:xfrm>
          <a:off x="0" y="3872100"/>
          <a:ext cx="4697730" cy="672329"/>
        </a:xfrm>
        <a:prstGeom prst="roundRect">
          <a:avLst/>
        </a:prstGeom>
        <a:solidFill>
          <a:schemeClr val="accent5">
            <a:hueOff val="-1031223"/>
            <a:satOff val="-12017"/>
            <a:lumOff val="-2158"/>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l" defTabSz="1244600">
            <a:lnSpc>
              <a:spcPct val="90000"/>
            </a:lnSpc>
            <a:spcBef>
              <a:spcPct val="0"/>
            </a:spcBef>
            <a:spcAft>
              <a:spcPct val="35000"/>
            </a:spcAft>
            <a:buFont typeface="Courier New" panose="02070309020205020404" pitchFamily="49" charset="0"/>
            <a:buNone/>
          </a:pPr>
          <a:r>
            <a:rPr lang="en-US" sz="2800" b="1" kern="1200" dirty="0">
              <a:solidFill>
                <a:schemeClr val="bg1"/>
              </a:solidFill>
              <a:ea typeface="Calibri" panose="020F0502020204030204" pitchFamily="34" charset="0"/>
              <a:cs typeface="Times New Roman" panose="02020603050405020304" pitchFamily="18" charset="0"/>
            </a:rPr>
            <a:t>Stakeholders' communication</a:t>
          </a:r>
          <a:endParaRPr lang="en-US" sz="2800" kern="1200" dirty="0">
            <a:solidFill>
              <a:schemeClr val="bg1"/>
            </a:solidFill>
          </a:endParaRPr>
        </a:p>
      </dsp:txBody>
      <dsp:txXfrm>
        <a:off x="32820" y="3904920"/>
        <a:ext cx="4632090" cy="606689"/>
      </dsp:txXfrm>
    </dsp:sp>
    <dsp:sp modelId="{10B8C74A-9104-493C-BE8C-2E234DA274F7}">
      <dsp:nvSpPr>
        <dsp:cNvPr id="0" name=""/>
        <dsp:cNvSpPr/>
      </dsp:nvSpPr>
      <dsp:spPr>
        <a:xfrm>
          <a:off x="0" y="4544430"/>
          <a:ext cx="4697730" cy="90459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9153" tIns="25400" rIns="142240" bIns="25400" numCol="1" spcCol="1270" anchor="t" anchorCtr="0">
          <a:noAutofit/>
        </a:bodyPr>
        <a:lstStyle/>
        <a:p>
          <a:pPr marL="228600" lvl="1" indent="-228600" algn="l" defTabSz="889000">
            <a:lnSpc>
              <a:spcPct val="90000"/>
            </a:lnSpc>
            <a:spcBef>
              <a:spcPct val="0"/>
            </a:spcBef>
            <a:spcAft>
              <a:spcPct val="20000"/>
            </a:spcAft>
            <a:buFont typeface="Arial" panose="020B0604020202020204" pitchFamily="34" charset="0"/>
            <a:buChar char="•"/>
          </a:pPr>
          <a:r>
            <a:rPr lang="en-US" sz="2000" b="1" kern="1200" dirty="0">
              <a:solidFill>
                <a:schemeClr val="tx1"/>
              </a:solidFill>
            </a:rPr>
            <a:t>Financial &amp; technical support leveraging existing resources e.g. libraries</a:t>
          </a:r>
          <a:endParaRPr lang="en-US" sz="2000" kern="1200" dirty="0">
            <a:solidFill>
              <a:schemeClr val="tx1"/>
            </a:solidFill>
          </a:endParaRPr>
        </a:p>
      </dsp:txBody>
      <dsp:txXfrm>
        <a:off x="0" y="4544430"/>
        <a:ext cx="4697730" cy="904590"/>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AEEF2DFE-35F7-48F2-ADBA-65B988C0CB58}"/>
              </a:ext>
            </a:extLst>
          </p:cNvPr>
          <p:cNvSpPr>
            <a:spLocks noGrp="1"/>
          </p:cNvSpPr>
          <p:nvPr>
            <p:ph type="hdr" sz="quarter"/>
          </p:nvPr>
        </p:nvSpPr>
        <p:spPr>
          <a:xfrm>
            <a:off x="0" y="0"/>
            <a:ext cx="3038475" cy="465138"/>
          </a:xfrm>
          <a:prstGeom prst="rect">
            <a:avLst/>
          </a:prstGeom>
        </p:spPr>
        <p:txBody>
          <a:bodyPr vert="horz" lIns="93177" tIns="46589" rIns="93177" bIns="46589" rtlCol="0"/>
          <a:lstStyle>
            <a:lvl1pPr algn="l" eaLnBrk="1" fontAlgn="auto" hangingPunct="1">
              <a:spcBef>
                <a:spcPts val="0"/>
              </a:spcBef>
              <a:spcAft>
                <a:spcPts val="0"/>
              </a:spcAft>
              <a:defRPr sz="1200">
                <a:latin typeface="+mn-lt"/>
                <a:cs typeface="+mn-cs"/>
              </a:defRPr>
            </a:lvl1pPr>
          </a:lstStyle>
          <a:p>
            <a:pPr>
              <a:defRPr/>
            </a:pPr>
            <a:endParaRPr lang="en-US"/>
          </a:p>
        </p:txBody>
      </p:sp>
      <p:sp>
        <p:nvSpPr>
          <p:cNvPr id="3" name="Date Placeholder 2">
            <a:extLst>
              <a:ext uri="{FF2B5EF4-FFF2-40B4-BE49-F238E27FC236}">
                <a16:creationId xmlns:a16="http://schemas.microsoft.com/office/drawing/2014/main" id="{015A50D0-63BB-47AB-9D6D-E979B09807AF}"/>
              </a:ext>
            </a:extLst>
          </p:cNvPr>
          <p:cNvSpPr>
            <a:spLocks noGrp="1"/>
          </p:cNvSpPr>
          <p:nvPr>
            <p:ph type="dt" idx="1"/>
          </p:nvPr>
        </p:nvSpPr>
        <p:spPr>
          <a:xfrm>
            <a:off x="3970338" y="0"/>
            <a:ext cx="3038475" cy="465138"/>
          </a:xfrm>
          <a:prstGeom prst="rect">
            <a:avLst/>
          </a:prstGeom>
        </p:spPr>
        <p:txBody>
          <a:bodyPr vert="horz" lIns="93177" tIns="46589" rIns="93177" bIns="46589" rtlCol="0"/>
          <a:lstStyle>
            <a:lvl1pPr algn="r" eaLnBrk="1" fontAlgn="auto" hangingPunct="1">
              <a:spcBef>
                <a:spcPts val="0"/>
              </a:spcBef>
              <a:spcAft>
                <a:spcPts val="0"/>
              </a:spcAft>
              <a:defRPr sz="1200">
                <a:latin typeface="+mn-lt"/>
                <a:cs typeface="+mn-cs"/>
              </a:defRPr>
            </a:lvl1pPr>
          </a:lstStyle>
          <a:p>
            <a:pPr>
              <a:defRPr/>
            </a:pPr>
            <a:fld id="{13C5B072-6578-48B4-AF36-590B95475436}" type="datetimeFigureOut">
              <a:rPr lang="en-US"/>
              <a:pPr>
                <a:defRPr/>
              </a:pPr>
              <a:t>8/30/2021</a:t>
            </a:fld>
            <a:endParaRPr lang="en-US"/>
          </a:p>
        </p:txBody>
      </p:sp>
      <p:sp>
        <p:nvSpPr>
          <p:cNvPr id="4" name="Slide Image Placeholder 3">
            <a:extLst>
              <a:ext uri="{FF2B5EF4-FFF2-40B4-BE49-F238E27FC236}">
                <a16:creationId xmlns:a16="http://schemas.microsoft.com/office/drawing/2014/main" id="{1E0A5CEB-323D-4CFC-BD13-E9CD4D312810}"/>
              </a:ext>
            </a:extLst>
          </p:cNvPr>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7" tIns="46589" rIns="93177" bIns="46589" rtlCol="0" anchor="ctr"/>
          <a:lstStyle/>
          <a:p>
            <a:pPr lvl="0"/>
            <a:endParaRPr lang="en-US" noProof="0"/>
          </a:p>
        </p:txBody>
      </p:sp>
      <p:sp>
        <p:nvSpPr>
          <p:cNvPr id="5" name="Notes Placeholder 4">
            <a:extLst>
              <a:ext uri="{FF2B5EF4-FFF2-40B4-BE49-F238E27FC236}">
                <a16:creationId xmlns:a16="http://schemas.microsoft.com/office/drawing/2014/main" id="{D49834D5-7EB9-4891-AAA7-07D445D13D79}"/>
              </a:ext>
            </a:extLst>
          </p:cNvPr>
          <p:cNvSpPr>
            <a:spLocks noGrp="1"/>
          </p:cNvSpPr>
          <p:nvPr>
            <p:ph type="body" sz="quarter" idx="3"/>
          </p:nvPr>
        </p:nvSpPr>
        <p:spPr>
          <a:xfrm>
            <a:off x="701675" y="4416425"/>
            <a:ext cx="5607050" cy="4183063"/>
          </a:xfrm>
          <a:prstGeom prst="rect">
            <a:avLst/>
          </a:prstGeom>
        </p:spPr>
        <p:txBody>
          <a:bodyPr vert="horz" lIns="93177" tIns="46589" rIns="93177" bIns="46589" rtlCol="0"/>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a:extLst>
              <a:ext uri="{FF2B5EF4-FFF2-40B4-BE49-F238E27FC236}">
                <a16:creationId xmlns:a16="http://schemas.microsoft.com/office/drawing/2014/main" id="{184249C1-1BCA-4CF0-9CD3-F4A02E32E3E0}"/>
              </a:ext>
            </a:extLst>
          </p:cNvPr>
          <p:cNvSpPr>
            <a:spLocks noGrp="1"/>
          </p:cNvSpPr>
          <p:nvPr>
            <p:ph type="ftr" sz="quarter" idx="4"/>
          </p:nvPr>
        </p:nvSpPr>
        <p:spPr>
          <a:xfrm>
            <a:off x="0" y="8829675"/>
            <a:ext cx="3038475" cy="465138"/>
          </a:xfrm>
          <a:prstGeom prst="rect">
            <a:avLst/>
          </a:prstGeom>
        </p:spPr>
        <p:txBody>
          <a:bodyPr vert="horz" lIns="93177" tIns="46589" rIns="93177" bIns="46589" rtlCol="0" anchor="b"/>
          <a:lstStyle>
            <a:lvl1pPr algn="l" eaLnBrk="1" fontAlgn="auto" hangingPunct="1">
              <a:spcBef>
                <a:spcPts val="0"/>
              </a:spcBef>
              <a:spcAft>
                <a:spcPts val="0"/>
              </a:spcAft>
              <a:defRPr sz="1200">
                <a:latin typeface="+mn-lt"/>
                <a:cs typeface="+mn-cs"/>
              </a:defRPr>
            </a:lvl1pPr>
          </a:lstStyle>
          <a:p>
            <a:pPr>
              <a:defRPr/>
            </a:pPr>
            <a:endParaRPr lang="en-US"/>
          </a:p>
        </p:txBody>
      </p:sp>
      <p:sp>
        <p:nvSpPr>
          <p:cNvPr id="7" name="Slide Number Placeholder 6">
            <a:extLst>
              <a:ext uri="{FF2B5EF4-FFF2-40B4-BE49-F238E27FC236}">
                <a16:creationId xmlns:a16="http://schemas.microsoft.com/office/drawing/2014/main" id="{48C328F0-E63A-4388-AE23-C30D5827D226}"/>
              </a:ext>
            </a:extLst>
          </p:cNvPr>
          <p:cNvSpPr>
            <a:spLocks noGrp="1"/>
          </p:cNvSpPr>
          <p:nvPr>
            <p:ph type="sldNum" sz="quarter" idx="5"/>
          </p:nvPr>
        </p:nvSpPr>
        <p:spPr>
          <a:xfrm>
            <a:off x="3970338" y="8829675"/>
            <a:ext cx="3038475" cy="465138"/>
          </a:xfrm>
          <a:prstGeom prst="rect">
            <a:avLst/>
          </a:prstGeom>
        </p:spPr>
        <p:txBody>
          <a:bodyPr vert="horz" wrap="square" lIns="93177" tIns="46589" rIns="93177" bIns="46589" numCol="1" anchor="b" anchorCtr="0" compatLnSpc="1">
            <a:prstTxWarp prst="textNoShape">
              <a:avLst/>
            </a:prstTxWarp>
          </a:bodyPr>
          <a:lstStyle>
            <a:lvl1pPr algn="r" eaLnBrk="1" hangingPunct="1">
              <a:defRPr sz="1200"/>
            </a:lvl1pPr>
          </a:lstStyle>
          <a:p>
            <a:pPr>
              <a:defRPr/>
            </a:pPr>
            <a:fld id="{00B97C51-4890-4FA7-904D-282C8B395D54}"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00B97C51-4890-4FA7-904D-282C8B395D54}" type="slidenum">
              <a:rPr lang="en-US" altLang="en-US" smtClean="0"/>
              <a:pPr>
                <a:defRPr/>
              </a:pPr>
              <a:t>2</a:t>
            </a:fld>
            <a:endParaRPr lang="en-US" altLang="en-US"/>
          </a:p>
        </p:txBody>
      </p:sp>
    </p:spTree>
    <p:extLst>
      <p:ext uri="{BB962C8B-B14F-4D97-AF65-F5344CB8AC3E}">
        <p14:creationId xmlns:p14="http://schemas.microsoft.com/office/powerpoint/2010/main" val="57713717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070DF3C-A0D0-4FBB-86E1-ACE0FBD74B73}"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endParaRPr>
          </a:p>
        </p:txBody>
      </p:sp>
    </p:spTree>
    <p:extLst>
      <p:ext uri="{BB962C8B-B14F-4D97-AF65-F5344CB8AC3E}">
        <p14:creationId xmlns:p14="http://schemas.microsoft.com/office/powerpoint/2010/main" val="355060015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endParaRPr lang="en-US" sz="1200" dirty="0"/>
          </a:p>
          <a:p>
            <a:pPr marL="0" indent="0">
              <a:buNone/>
            </a:pPr>
            <a:endParaRPr lang="en-US" dirty="0"/>
          </a:p>
        </p:txBody>
      </p:sp>
      <p:sp>
        <p:nvSpPr>
          <p:cNvPr id="4" name="Slide Number Placeholder 3"/>
          <p:cNvSpPr>
            <a:spLocks noGrp="1"/>
          </p:cNvSpPr>
          <p:nvPr>
            <p:ph type="sldNum" sz="quarter" idx="10"/>
          </p:nvPr>
        </p:nvSpPr>
        <p:spPr/>
        <p:txBody>
          <a:bodyPr/>
          <a:lstStyle/>
          <a:p>
            <a:fld id="{E863D372-A2A0-44EE-A18F-28229A76C3E8}" type="slidenum">
              <a:rPr lang="en-US" smtClean="0"/>
              <a:t>5</a:t>
            </a:fld>
            <a:endParaRPr lang="en-US"/>
          </a:p>
        </p:txBody>
      </p:sp>
    </p:spTree>
    <p:extLst>
      <p:ext uri="{BB962C8B-B14F-4D97-AF65-F5344CB8AC3E}">
        <p14:creationId xmlns:p14="http://schemas.microsoft.com/office/powerpoint/2010/main" val="124401980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endParaRPr lang="en-US" sz="1200" dirty="0"/>
          </a:p>
          <a:p>
            <a:pPr marL="0" indent="0">
              <a:buNone/>
            </a:pPr>
            <a:endParaRPr lang="en-US" dirty="0"/>
          </a:p>
        </p:txBody>
      </p:sp>
      <p:sp>
        <p:nvSpPr>
          <p:cNvPr id="4" name="Slide Number Placeholder 3"/>
          <p:cNvSpPr>
            <a:spLocks noGrp="1"/>
          </p:cNvSpPr>
          <p:nvPr>
            <p:ph type="sldNum" sz="quarter" idx="10"/>
          </p:nvPr>
        </p:nvSpPr>
        <p:spPr/>
        <p:txBody>
          <a:bodyPr/>
          <a:lstStyle/>
          <a:p>
            <a:fld id="{E863D372-A2A0-44EE-A18F-28229A76C3E8}" type="slidenum">
              <a:rPr lang="en-US" smtClean="0"/>
              <a:t>7</a:t>
            </a:fld>
            <a:endParaRPr lang="en-US"/>
          </a:p>
        </p:txBody>
      </p:sp>
    </p:spTree>
    <p:extLst>
      <p:ext uri="{BB962C8B-B14F-4D97-AF65-F5344CB8AC3E}">
        <p14:creationId xmlns:p14="http://schemas.microsoft.com/office/powerpoint/2010/main" val="242180755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00B97C51-4890-4FA7-904D-282C8B395D54}" type="slidenum">
              <a:rPr lang="en-US" altLang="en-US" smtClean="0"/>
              <a:pPr>
                <a:defRPr/>
              </a:pPr>
              <a:t>10</a:t>
            </a:fld>
            <a:endParaRPr lang="en-US" altLang="en-US"/>
          </a:p>
        </p:txBody>
      </p:sp>
    </p:spTree>
    <p:extLst>
      <p:ext uri="{BB962C8B-B14F-4D97-AF65-F5344CB8AC3E}">
        <p14:creationId xmlns:p14="http://schemas.microsoft.com/office/powerpoint/2010/main" val="2768272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00B97C51-4890-4FA7-904D-282C8B395D54}" type="slidenum">
              <a:rPr lang="en-US" altLang="en-US" smtClean="0"/>
              <a:pPr>
                <a:defRPr/>
              </a:pPr>
              <a:t>13</a:t>
            </a:fld>
            <a:endParaRPr lang="en-US" altLang="en-US"/>
          </a:p>
        </p:txBody>
      </p:sp>
    </p:spTree>
    <p:extLst>
      <p:ext uri="{BB962C8B-B14F-4D97-AF65-F5344CB8AC3E}">
        <p14:creationId xmlns:p14="http://schemas.microsoft.com/office/powerpoint/2010/main" val="337232382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rgbClr val="266678"/>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
        <p:nvSpPr>
          <p:cNvPr id="4" name="Date Placeholder 3">
            <a:extLst>
              <a:ext uri="{FF2B5EF4-FFF2-40B4-BE49-F238E27FC236}">
                <a16:creationId xmlns:a16="http://schemas.microsoft.com/office/drawing/2014/main" id="{C2DDC898-87FE-4457-AD8B-D16661970144}"/>
              </a:ext>
            </a:extLst>
          </p:cNvPr>
          <p:cNvSpPr>
            <a:spLocks noGrp="1"/>
          </p:cNvSpPr>
          <p:nvPr>
            <p:ph type="dt" sz="half" idx="10"/>
          </p:nvPr>
        </p:nvSpPr>
        <p:spPr/>
        <p:txBody>
          <a:bodyPr/>
          <a:lstStyle>
            <a:lvl1pPr>
              <a:defRPr/>
            </a:lvl1pPr>
          </a:lstStyle>
          <a:p>
            <a:pPr>
              <a:defRPr/>
            </a:pPr>
            <a:fld id="{3B08CAE1-BCCC-406F-B181-7ADA788BBF92}" type="datetimeFigureOut">
              <a:rPr lang="en-US"/>
              <a:pPr>
                <a:defRPr/>
              </a:pPr>
              <a:t>8/30/2021</a:t>
            </a:fld>
            <a:endParaRPr lang="en-US"/>
          </a:p>
        </p:txBody>
      </p:sp>
      <p:sp>
        <p:nvSpPr>
          <p:cNvPr id="5" name="Footer Placeholder 4">
            <a:extLst>
              <a:ext uri="{FF2B5EF4-FFF2-40B4-BE49-F238E27FC236}">
                <a16:creationId xmlns:a16="http://schemas.microsoft.com/office/drawing/2014/main" id="{9DC457F0-6090-4346-B38A-BFDC9924C7AB}"/>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DF1CFD95-A35B-4691-9ABC-DA1BEA42DFAD}"/>
              </a:ext>
            </a:extLst>
          </p:cNvPr>
          <p:cNvSpPr>
            <a:spLocks noGrp="1"/>
          </p:cNvSpPr>
          <p:nvPr>
            <p:ph type="sldNum" sz="quarter" idx="12"/>
          </p:nvPr>
        </p:nvSpPr>
        <p:spPr/>
        <p:txBody>
          <a:bodyPr/>
          <a:lstStyle>
            <a:lvl1pPr>
              <a:defRPr/>
            </a:lvl1pPr>
          </a:lstStyle>
          <a:p>
            <a:pPr>
              <a:defRPr/>
            </a:pPr>
            <a:fld id="{0F62DEFA-E04B-4E26-8E1A-10B82CF5D983}" type="slidenum">
              <a:rPr lang="en-US" altLang="en-US"/>
              <a:pPr>
                <a:defRPr/>
              </a:pPr>
              <a:t>‹#›</a:t>
            </a:fld>
            <a:endParaRPr lang="en-US" altLang="en-US"/>
          </a:p>
        </p:txBody>
      </p:sp>
    </p:spTree>
    <p:extLst>
      <p:ext uri="{BB962C8B-B14F-4D97-AF65-F5344CB8AC3E}">
        <p14:creationId xmlns:p14="http://schemas.microsoft.com/office/powerpoint/2010/main" val="4069471515"/>
      </p:ext>
    </p:extLst>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326940C-28DB-4420-9C7C-EBCE442A45FD}"/>
              </a:ext>
            </a:extLst>
          </p:cNvPr>
          <p:cNvSpPr>
            <a:spLocks noGrp="1"/>
          </p:cNvSpPr>
          <p:nvPr>
            <p:ph type="dt" sz="half" idx="10"/>
          </p:nvPr>
        </p:nvSpPr>
        <p:spPr/>
        <p:txBody>
          <a:bodyPr/>
          <a:lstStyle>
            <a:lvl1pPr>
              <a:defRPr/>
            </a:lvl1pPr>
          </a:lstStyle>
          <a:p>
            <a:pPr>
              <a:defRPr/>
            </a:pPr>
            <a:fld id="{E230E4F9-EBD1-43B3-ADB3-9EA9E1F48B8B}" type="datetimeFigureOut">
              <a:rPr lang="en-US"/>
              <a:pPr>
                <a:defRPr/>
              </a:pPr>
              <a:t>8/30/2021</a:t>
            </a:fld>
            <a:endParaRPr lang="en-US"/>
          </a:p>
        </p:txBody>
      </p:sp>
      <p:sp>
        <p:nvSpPr>
          <p:cNvPr id="5" name="Footer Placeholder 4">
            <a:extLst>
              <a:ext uri="{FF2B5EF4-FFF2-40B4-BE49-F238E27FC236}">
                <a16:creationId xmlns:a16="http://schemas.microsoft.com/office/drawing/2014/main" id="{E6F686AF-60C3-4660-BB9A-6AD48911C655}"/>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6A2DB048-84D2-4D20-B8D5-B682F07B945D}"/>
              </a:ext>
            </a:extLst>
          </p:cNvPr>
          <p:cNvSpPr>
            <a:spLocks noGrp="1"/>
          </p:cNvSpPr>
          <p:nvPr>
            <p:ph type="sldNum" sz="quarter" idx="12"/>
          </p:nvPr>
        </p:nvSpPr>
        <p:spPr/>
        <p:txBody>
          <a:bodyPr/>
          <a:lstStyle>
            <a:lvl1pPr>
              <a:defRPr/>
            </a:lvl1pPr>
          </a:lstStyle>
          <a:p>
            <a:pPr>
              <a:defRPr/>
            </a:pPr>
            <a:fld id="{6D4E1BA5-295A-4B68-9160-8A31DDAF2693}" type="slidenum">
              <a:rPr lang="en-US" altLang="en-US"/>
              <a:pPr>
                <a:defRPr/>
              </a:pPr>
              <a:t>‹#›</a:t>
            </a:fld>
            <a:endParaRPr lang="en-US" altLang="en-US"/>
          </a:p>
        </p:txBody>
      </p:sp>
    </p:spTree>
    <p:extLst>
      <p:ext uri="{BB962C8B-B14F-4D97-AF65-F5344CB8AC3E}">
        <p14:creationId xmlns:p14="http://schemas.microsoft.com/office/powerpoint/2010/main" val="185768570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34DE302-7C7D-4A24-B3B7-6345CEE68DE6}"/>
              </a:ext>
            </a:extLst>
          </p:cNvPr>
          <p:cNvSpPr>
            <a:spLocks noGrp="1"/>
          </p:cNvSpPr>
          <p:nvPr>
            <p:ph type="dt" sz="half" idx="10"/>
          </p:nvPr>
        </p:nvSpPr>
        <p:spPr/>
        <p:txBody>
          <a:bodyPr/>
          <a:lstStyle>
            <a:lvl1pPr>
              <a:defRPr/>
            </a:lvl1pPr>
          </a:lstStyle>
          <a:p>
            <a:pPr>
              <a:defRPr/>
            </a:pPr>
            <a:fld id="{B0A9F5E6-8856-4052-B416-8A6E3F7EBD9D}" type="datetimeFigureOut">
              <a:rPr lang="en-US"/>
              <a:pPr>
                <a:defRPr/>
              </a:pPr>
              <a:t>8/30/2021</a:t>
            </a:fld>
            <a:endParaRPr lang="en-US"/>
          </a:p>
        </p:txBody>
      </p:sp>
      <p:sp>
        <p:nvSpPr>
          <p:cNvPr id="5" name="Footer Placeholder 4">
            <a:extLst>
              <a:ext uri="{FF2B5EF4-FFF2-40B4-BE49-F238E27FC236}">
                <a16:creationId xmlns:a16="http://schemas.microsoft.com/office/drawing/2014/main" id="{EC3BD3B1-0A6A-4113-ACE4-91CE4062B5F9}"/>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40162B30-B46F-40C0-B986-03ACBFF8FB0E}"/>
              </a:ext>
            </a:extLst>
          </p:cNvPr>
          <p:cNvSpPr>
            <a:spLocks noGrp="1"/>
          </p:cNvSpPr>
          <p:nvPr>
            <p:ph type="sldNum" sz="quarter" idx="12"/>
          </p:nvPr>
        </p:nvSpPr>
        <p:spPr/>
        <p:txBody>
          <a:bodyPr/>
          <a:lstStyle>
            <a:lvl1pPr>
              <a:defRPr/>
            </a:lvl1pPr>
          </a:lstStyle>
          <a:p>
            <a:pPr>
              <a:defRPr/>
            </a:pPr>
            <a:fld id="{6D62CD22-BD4F-458B-A577-95D029CC384E}" type="slidenum">
              <a:rPr lang="en-US" altLang="en-US"/>
              <a:pPr>
                <a:defRPr/>
              </a:pPr>
              <a:t>‹#›</a:t>
            </a:fld>
            <a:endParaRPr lang="en-US" altLang="en-US"/>
          </a:p>
        </p:txBody>
      </p:sp>
    </p:spTree>
    <p:extLst>
      <p:ext uri="{BB962C8B-B14F-4D97-AF65-F5344CB8AC3E}">
        <p14:creationId xmlns:p14="http://schemas.microsoft.com/office/powerpoint/2010/main" val="98083819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AndTx">
  <p:cSld name="Title, Content and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7813"/>
            <a:ext cx="8229600" cy="1139825"/>
          </a:xfrm>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648200" y="1600200"/>
            <a:ext cx="4038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E915D545-2DD0-4C6B-9B2A-5C6D0CBA69AB}"/>
              </a:ext>
            </a:extLst>
          </p:cNvPr>
          <p:cNvSpPr>
            <a:spLocks noGrp="1"/>
          </p:cNvSpPr>
          <p:nvPr>
            <p:ph type="dt" sz="half" idx="10"/>
          </p:nvPr>
        </p:nvSpPr>
        <p:spPr>
          <a:xfrm>
            <a:off x="457200" y="6245225"/>
            <a:ext cx="2133600" cy="476250"/>
          </a:xfrm>
        </p:spPr>
        <p:txBody>
          <a:bodyPr/>
          <a:lstStyle>
            <a:lvl1pPr>
              <a:defRPr/>
            </a:lvl1pPr>
          </a:lstStyle>
          <a:p>
            <a:pPr>
              <a:defRPr/>
            </a:pPr>
            <a:endParaRPr lang="en-US"/>
          </a:p>
        </p:txBody>
      </p:sp>
      <p:sp>
        <p:nvSpPr>
          <p:cNvPr id="6" name="Footer Placeholder 5">
            <a:extLst>
              <a:ext uri="{FF2B5EF4-FFF2-40B4-BE49-F238E27FC236}">
                <a16:creationId xmlns:a16="http://schemas.microsoft.com/office/drawing/2014/main" id="{8099E1DA-F601-47FE-AAF0-C74468E18F74}"/>
              </a:ext>
            </a:extLst>
          </p:cNvPr>
          <p:cNvSpPr>
            <a:spLocks noGrp="1"/>
          </p:cNvSpPr>
          <p:nvPr>
            <p:ph type="ftr" sz="quarter" idx="11"/>
          </p:nvPr>
        </p:nvSpPr>
        <p:spPr>
          <a:xfrm>
            <a:off x="3124200" y="6245225"/>
            <a:ext cx="2895600" cy="476250"/>
          </a:xfrm>
        </p:spPr>
        <p:txBody>
          <a:bodyPr/>
          <a:lstStyle>
            <a:lvl1pPr>
              <a:defRPr/>
            </a:lvl1pPr>
          </a:lstStyle>
          <a:p>
            <a:pPr>
              <a:defRPr/>
            </a:pPr>
            <a:endParaRPr lang="en-US"/>
          </a:p>
        </p:txBody>
      </p:sp>
      <p:sp>
        <p:nvSpPr>
          <p:cNvPr id="7" name="Slide Number Placeholder 6">
            <a:extLst>
              <a:ext uri="{FF2B5EF4-FFF2-40B4-BE49-F238E27FC236}">
                <a16:creationId xmlns:a16="http://schemas.microsoft.com/office/drawing/2014/main" id="{FD0AF6F3-A347-4AF8-9F2D-606D247DE9BA}"/>
              </a:ext>
            </a:extLst>
          </p:cNvPr>
          <p:cNvSpPr>
            <a:spLocks noGrp="1"/>
          </p:cNvSpPr>
          <p:nvPr>
            <p:ph type="sldNum" sz="quarter" idx="12"/>
          </p:nvPr>
        </p:nvSpPr>
        <p:spPr>
          <a:xfrm>
            <a:off x="6553200" y="6245225"/>
            <a:ext cx="2133600" cy="476250"/>
          </a:xfrm>
        </p:spPr>
        <p:txBody>
          <a:bodyPr/>
          <a:lstStyle>
            <a:lvl1pPr>
              <a:defRPr/>
            </a:lvl1pPr>
          </a:lstStyle>
          <a:p>
            <a:pPr>
              <a:defRPr/>
            </a:pPr>
            <a:fld id="{12DFEF1B-4931-42FC-AD99-0D7175D53F1A}" type="slidenum">
              <a:rPr lang="en-US" altLang="en-US"/>
              <a:pPr>
                <a:defRPr/>
              </a:pPr>
              <a:t>‹#›</a:t>
            </a:fld>
            <a:endParaRPr lang="en-US" altLang="en-US"/>
          </a:p>
        </p:txBody>
      </p:sp>
    </p:spTree>
    <p:extLst>
      <p:ext uri="{BB962C8B-B14F-4D97-AF65-F5344CB8AC3E}">
        <p14:creationId xmlns:p14="http://schemas.microsoft.com/office/powerpoint/2010/main" val="359201377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69">
            <a:extLst>
              <a:ext uri="{FF2B5EF4-FFF2-40B4-BE49-F238E27FC236}">
                <a16:creationId xmlns:a16="http://schemas.microsoft.com/office/drawing/2014/main" id="{9B937F6D-BEA2-4722-A496-56DD7A70C2AF}"/>
              </a:ext>
            </a:extLst>
          </p:cNvPr>
          <p:cNvSpPr>
            <a:spLocks noGrp="1" noChangeArrowheads="1"/>
          </p:cNvSpPr>
          <p:nvPr>
            <p:ph type="dt" sz="half" idx="10"/>
          </p:nvPr>
        </p:nvSpPr>
        <p:spPr/>
        <p:txBody>
          <a:bodyPr/>
          <a:lstStyle>
            <a:lvl1pPr>
              <a:defRPr>
                <a:latin typeface="Calibri" pitchFamily="34" charset="0"/>
                <a:cs typeface="Arial" charset="0"/>
              </a:defRPr>
            </a:lvl1pPr>
          </a:lstStyle>
          <a:p>
            <a:pPr>
              <a:defRPr/>
            </a:pPr>
            <a:endParaRPr lang="en-US"/>
          </a:p>
        </p:txBody>
      </p:sp>
      <p:sp>
        <p:nvSpPr>
          <p:cNvPr id="5" name="Rectangle 70">
            <a:extLst>
              <a:ext uri="{FF2B5EF4-FFF2-40B4-BE49-F238E27FC236}">
                <a16:creationId xmlns:a16="http://schemas.microsoft.com/office/drawing/2014/main" id="{660D52D4-DDBE-4541-8BB5-7C74B88DE15B}"/>
              </a:ext>
            </a:extLst>
          </p:cNvPr>
          <p:cNvSpPr>
            <a:spLocks noGrp="1" noChangeArrowheads="1"/>
          </p:cNvSpPr>
          <p:nvPr>
            <p:ph type="ftr" sz="quarter" idx="11"/>
          </p:nvPr>
        </p:nvSpPr>
        <p:spPr/>
        <p:txBody>
          <a:bodyPr/>
          <a:lstStyle>
            <a:lvl1pPr>
              <a:defRPr>
                <a:latin typeface="Calibri" pitchFamily="34" charset="0"/>
                <a:cs typeface="Arial" charset="0"/>
              </a:defRPr>
            </a:lvl1pPr>
          </a:lstStyle>
          <a:p>
            <a:pPr>
              <a:defRPr/>
            </a:pPr>
            <a:endParaRPr lang="en-US"/>
          </a:p>
        </p:txBody>
      </p:sp>
      <p:sp>
        <p:nvSpPr>
          <p:cNvPr id="6" name="Rectangle 71">
            <a:extLst>
              <a:ext uri="{FF2B5EF4-FFF2-40B4-BE49-F238E27FC236}">
                <a16:creationId xmlns:a16="http://schemas.microsoft.com/office/drawing/2014/main" id="{32DF0750-E2F5-4534-B531-02777A070C47}"/>
              </a:ext>
            </a:extLst>
          </p:cNvPr>
          <p:cNvSpPr>
            <a:spLocks noGrp="1" noChangeArrowheads="1"/>
          </p:cNvSpPr>
          <p:nvPr>
            <p:ph type="sldNum" sz="quarter" idx="12"/>
          </p:nvPr>
        </p:nvSpPr>
        <p:spPr/>
        <p:txBody>
          <a:bodyPr/>
          <a:lstStyle>
            <a:lvl1pPr>
              <a:defRPr>
                <a:latin typeface="Calibri" panose="020F0502020204030204" pitchFamily="34" charset="0"/>
              </a:defRPr>
            </a:lvl1pPr>
          </a:lstStyle>
          <a:p>
            <a:pPr>
              <a:defRPr/>
            </a:pPr>
            <a:fld id="{517C4457-2386-484D-8D8B-D75F3DAAEDDA}" type="slidenum">
              <a:rPr lang="en-US" altLang="en-US"/>
              <a:pPr>
                <a:defRPr/>
              </a:pPr>
              <a:t>‹#›</a:t>
            </a:fld>
            <a:endParaRPr lang="en-US" altLang="en-US"/>
          </a:p>
        </p:txBody>
      </p:sp>
    </p:spTree>
    <p:extLst>
      <p:ext uri="{BB962C8B-B14F-4D97-AF65-F5344CB8AC3E}">
        <p14:creationId xmlns:p14="http://schemas.microsoft.com/office/powerpoint/2010/main" val="277105357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69">
            <a:extLst>
              <a:ext uri="{FF2B5EF4-FFF2-40B4-BE49-F238E27FC236}">
                <a16:creationId xmlns:a16="http://schemas.microsoft.com/office/drawing/2014/main" id="{0352828C-754A-4BBC-8258-70F157055087}"/>
              </a:ext>
            </a:extLst>
          </p:cNvPr>
          <p:cNvSpPr>
            <a:spLocks noGrp="1" noChangeArrowheads="1"/>
          </p:cNvSpPr>
          <p:nvPr>
            <p:ph type="dt" sz="half" idx="10"/>
          </p:nvPr>
        </p:nvSpPr>
        <p:spPr/>
        <p:txBody>
          <a:bodyPr/>
          <a:lstStyle>
            <a:lvl1pPr>
              <a:defRPr>
                <a:latin typeface="Calibri" pitchFamily="34" charset="0"/>
                <a:cs typeface="Arial" charset="0"/>
              </a:defRPr>
            </a:lvl1pPr>
          </a:lstStyle>
          <a:p>
            <a:pPr>
              <a:defRPr/>
            </a:pPr>
            <a:endParaRPr lang="en-US"/>
          </a:p>
        </p:txBody>
      </p:sp>
      <p:sp>
        <p:nvSpPr>
          <p:cNvPr id="5" name="Rectangle 70">
            <a:extLst>
              <a:ext uri="{FF2B5EF4-FFF2-40B4-BE49-F238E27FC236}">
                <a16:creationId xmlns:a16="http://schemas.microsoft.com/office/drawing/2014/main" id="{85C9020E-9547-4FB9-B972-29528E4499B3}"/>
              </a:ext>
            </a:extLst>
          </p:cNvPr>
          <p:cNvSpPr>
            <a:spLocks noGrp="1" noChangeArrowheads="1"/>
          </p:cNvSpPr>
          <p:nvPr>
            <p:ph type="ftr" sz="quarter" idx="11"/>
          </p:nvPr>
        </p:nvSpPr>
        <p:spPr/>
        <p:txBody>
          <a:bodyPr/>
          <a:lstStyle>
            <a:lvl1pPr>
              <a:defRPr>
                <a:latin typeface="Calibri" pitchFamily="34" charset="0"/>
                <a:cs typeface="Arial" charset="0"/>
              </a:defRPr>
            </a:lvl1pPr>
          </a:lstStyle>
          <a:p>
            <a:pPr>
              <a:defRPr/>
            </a:pPr>
            <a:endParaRPr lang="en-US"/>
          </a:p>
        </p:txBody>
      </p:sp>
      <p:sp>
        <p:nvSpPr>
          <p:cNvPr id="6" name="Rectangle 71">
            <a:extLst>
              <a:ext uri="{FF2B5EF4-FFF2-40B4-BE49-F238E27FC236}">
                <a16:creationId xmlns:a16="http://schemas.microsoft.com/office/drawing/2014/main" id="{3E2621D5-66B0-4192-82AE-2B0BE55CBC38}"/>
              </a:ext>
            </a:extLst>
          </p:cNvPr>
          <p:cNvSpPr>
            <a:spLocks noGrp="1" noChangeArrowheads="1"/>
          </p:cNvSpPr>
          <p:nvPr>
            <p:ph type="sldNum" sz="quarter" idx="12"/>
          </p:nvPr>
        </p:nvSpPr>
        <p:spPr/>
        <p:txBody>
          <a:bodyPr/>
          <a:lstStyle>
            <a:lvl1pPr>
              <a:defRPr>
                <a:latin typeface="Calibri" panose="020F0502020204030204" pitchFamily="34" charset="0"/>
              </a:defRPr>
            </a:lvl1pPr>
          </a:lstStyle>
          <a:p>
            <a:pPr>
              <a:defRPr/>
            </a:pPr>
            <a:fld id="{74B6679D-1932-4ECD-A270-D839DD6F2A05}" type="slidenum">
              <a:rPr lang="en-US" altLang="en-US"/>
              <a:pPr>
                <a:defRPr/>
              </a:pPr>
              <a:t>‹#›</a:t>
            </a:fld>
            <a:endParaRPr lang="en-US" altLang="en-US"/>
          </a:p>
        </p:txBody>
      </p:sp>
    </p:spTree>
    <p:extLst>
      <p:ext uri="{BB962C8B-B14F-4D97-AF65-F5344CB8AC3E}">
        <p14:creationId xmlns:p14="http://schemas.microsoft.com/office/powerpoint/2010/main" val="297724588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69">
            <a:extLst>
              <a:ext uri="{FF2B5EF4-FFF2-40B4-BE49-F238E27FC236}">
                <a16:creationId xmlns:a16="http://schemas.microsoft.com/office/drawing/2014/main" id="{A7B10E69-002A-434E-A0D0-217A0B73B936}"/>
              </a:ext>
            </a:extLst>
          </p:cNvPr>
          <p:cNvSpPr>
            <a:spLocks noGrp="1" noChangeArrowheads="1"/>
          </p:cNvSpPr>
          <p:nvPr>
            <p:ph type="dt" sz="half" idx="10"/>
          </p:nvPr>
        </p:nvSpPr>
        <p:spPr/>
        <p:txBody>
          <a:bodyPr/>
          <a:lstStyle>
            <a:lvl1pPr>
              <a:defRPr>
                <a:latin typeface="Calibri" pitchFamily="34" charset="0"/>
                <a:cs typeface="Arial" charset="0"/>
              </a:defRPr>
            </a:lvl1pPr>
          </a:lstStyle>
          <a:p>
            <a:pPr>
              <a:defRPr/>
            </a:pPr>
            <a:endParaRPr lang="en-US"/>
          </a:p>
        </p:txBody>
      </p:sp>
      <p:sp>
        <p:nvSpPr>
          <p:cNvPr id="6" name="Rectangle 70">
            <a:extLst>
              <a:ext uri="{FF2B5EF4-FFF2-40B4-BE49-F238E27FC236}">
                <a16:creationId xmlns:a16="http://schemas.microsoft.com/office/drawing/2014/main" id="{434417FB-6065-4DB9-A750-0FD3D43B561E}"/>
              </a:ext>
            </a:extLst>
          </p:cNvPr>
          <p:cNvSpPr>
            <a:spLocks noGrp="1" noChangeArrowheads="1"/>
          </p:cNvSpPr>
          <p:nvPr>
            <p:ph type="ftr" sz="quarter" idx="11"/>
          </p:nvPr>
        </p:nvSpPr>
        <p:spPr/>
        <p:txBody>
          <a:bodyPr/>
          <a:lstStyle>
            <a:lvl1pPr>
              <a:defRPr>
                <a:latin typeface="Calibri" pitchFamily="34" charset="0"/>
                <a:cs typeface="Arial" charset="0"/>
              </a:defRPr>
            </a:lvl1pPr>
          </a:lstStyle>
          <a:p>
            <a:pPr>
              <a:defRPr/>
            </a:pPr>
            <a:endParaRPr lang="en-US"/>
          </a:p>
        </p:txBody>
      </p:sp>
      <p:sp>
        <p:nvSpPr>
          <p:cNvPr id="7" name="Rectangle 71">
            <a:extLst>
              <a:ext uri="{FF2B5EF4-FFF2-40B4-BE49-F238E27FC236}">
                <a16:creationId xmlns:a16="http://schemas.microsoft.com/office/drawing/2014/main" id="{DA98E74F-CE49-4A18-8841-473B3B2270BC}"/>
              </a:ext>
            </a:extLst>
          </p:cNvPr>
          <p:cNvSpPr>
            <a:spLocks noGrp="1" noChangeArrowheads="1"/>
          </p:cNvSpPr>
          <p:nvPr>
            <p:ph type="sldNum" sz="quarter" idx="12"/>
          </p:nvPr>
        </p:nvSpPr>
        <p:spPr/>
        <p:txBody>
          <a:bodyPr/>
          <a:lstStyle>
            <a:lvl1pPr>
              <a:defRPr>
                <a:latin typeface="Calibri" panose="020F0502020204030204" pitchFamily="34" charset="0"/>
              </a:defRPr>
            </a:lvl1pPr>
          </a:lstStyle>
          <a:p>
            <a:pPr>
              <a:defRPr/>
            </a:pPr>
            <a:fld id="{BA61F80D-91E1-413F-B79E-FB7D778E47F1}" type="slidenum">
              <a:rPr lang="en-US" altLang="en-US"/>
              <a:pPr>
                <a:defRPr/>
              </a:pPr>
              <a:t>‹#›</a:t>
            </a:fld>
            <a:endParaRPr lang="en-US" altLang="en-US"/>
          </a:p>
        </p:txBody>
      </p:sp>
    </p:spTree>
    <p:extLst>
      <p:ext uri="{BB962C8B-B14F-4D97-AF65-F5344CB8AC3E}">
        <p14:creationId xmlns:p14="http://schemas.microsoft.com/office/powerpoint/2010/main" val="331457659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69">
            <a:extLst>
              <a:ext uri="{FF2B5EF4-FFF2-40B4-BE49-F238E27FC236}">
                <a16:creationId xmlns:a16="http://schemas.microsoft.com/office/drawing/2014/main" id="{6ADBBB17-F02B-4827-9FF0-D28D7562C48E}"/>
              </a:ext>
            </a:extLst>
          </p:cNvPr>
          <p:cNvSpPr>
            <a:spLocks noGrp="1" noChangeArrowheads="1"/>
          </p:cNvSpPr>
          <p:nvPr>
            <p:ph type="dt" sz="half" idx="10"/>
          </p:nvPr>
        </p:nvSpPr>
        <p:spPr/>
        <p:txBody>
          <a:bodyPr/>
          <a:lstStyle>
            <a:lvl1pPr>
              <a:defRPr>
                <a:latin typeface="Calibri" pitchFamily="34" charset="0"/>
                <a:cs typeface="Arial" charset="0"/>
              </a:defRPr>
            </a:lvl1pPr>
          </a:lstStyle>
          <a:p>
            <a:pPr>
              <a:defRPr/>
            </a:pPr>
            <a:endParaRPr lang="en-US"/>
          </a:p>
        </p:txBody>
      </p:sp>
      <p:sp>
        <p:nvSpPr>
          <p:cNvPr id="8" name="Rectangle 70">
            <a:extLst>
              <a:ext uri="{FF2B5EF4-FFF2-40B4-BE49-F238E27FC236}">
                <a16:creationId xmlns:a16="http://schemas.microsoft.com/office/drawing/2014/main" id="{0805AE07-51EC-45E4-87EC-9786B99C32EC}"/>
              </a:ext>
            </a:extLst>
          </p:cNvPr>
          <p:cNvSpPr>
            <a:spLocks noGrp="1" noChangeArrowheads="1"/>
          </p:cNvSpPr>
          <p:nvPr>
            <p:ph type="ftr" sz="quarter" idx="11"/>
          </p:nvPr>
        </p:nvSpPr>
        <p:spPr/>
        <p:txBody>
          <a:bodyPr/>
          <a:lstStyle>
            <a:lvl1pPr>
              <a:defRPr>
                <a:latin typeface="Calibri" pitchFamily="34" charset="0"/>
                <a:cs typeface="Arial" charset="0"/>
              </a:defRPr>
            </a:lvl1pPr>
          </a:lstStyle>
          <a:p>
            <a:pPr>
              <a:defRPr/>
            </a:pPr>
            <a:endParaRPr lang="en-US"/>
          </a:p>
        </p:txBody>
      </p:sp>
      <p:sp>
        <p:nvSpPr>
          <p:cNvPr id="9" name="Rectangle 71">
            <a:extLst>
              <a:ext uri="{FF2B5EF4-FFF2-40B4-BE49-F238E27FC236}">
                <a16:creationId xmlns:a16="http://schemas.microsoft.com/office/drawing/2014/main" id="{695F4A68-08CC-4EC1-8953-5EE3D2B869F2}"/>
              </a:ext>
            </a:extLst>
          </p:cNvPr>
          <p:cNvSpPr>
            <a:spLocks noGrp="1" noChangeArrowheads="1"/>
          </p:cNvSpPr>
          <p:nvPr>
            <p:ph type="sldNum" sz="quarter" idx="12"/>
          </p:nvPr>
        </p:nvSpPr>
        <p:spPr/>
        <p:txBody>
          <a:bodyPr/>
          <a:lstStyle>
            <a:lvl1pPr>
              <a:defRPr>
                <a:latin typeface="Calibri" panose="020F0502020204030204" pitchFamily="34" charset="0"/>
              </a:defRPr>
            </a:lvl1pPr>
          </a:lstStyle>
          <a:p>
            <a:pPr>
              <a:defRPr/>
            </a:pPr>
            <a:fld id="{1233C16E-0E9E-4A78-B415-0EB0B5BD880F}" type="slidenum">
              <a:rPr lang="en-US" altLang="en-US"/>
              <a:pPr>
                <a:defRPr/>
              </a:pPr>
              <a:t>‹#›</a:t>
            </a:fld>
            <a:endParaRPr lang="en-US" altLang="en-US"/>
          </a:p>
        </p:txBody>
      </p:sp>
    </p:spTree>
    <p:extLst>
      <p:ext uri="{BB962C8B-B14F-4D97-AF65-F5344CB8AC3E}">
        <p14:creationId xmlns:p14="http://schemas.microsoft.com/office/powerpoint/2010/main" val="211545635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69">
            <a:extLst>
              <a:ext uri="{FF2B5EF4-FFF2-40B4-BE49-F238E27FC236}">
                <a16:creationId xmlns:a16="http://schemas.microsoft.com/office/drawing/2014/main" id="{9613D4E8-5547-4B58-B12E-5B87CB258C59}"/>
              </a:ext>
            </a:extLst>
          </p:cNvPr>
          <p:cNvSpPr>
            <a:spLocks noGrp="1" noChangeArrowheads="1"/>
          </p:cNvSpPr>
          <p:nvPr>
            <p:ph type="dt" sz="half" idx="10"/>
          </p:nvPr>
        </p:nvSpPr>
        <p:spPr/>
        <p:txBody>
          <a:bodyPr/>
          <a:lstStyle>
            <a:lvl1pPr>
              <a:defRPr>
                <a:latin typeface="Calibri" pitchFamily="34" charset="0"/>
                <a:cs typeface="Arial" charset="0"/>
              </a:defRPr>
            </a:lvl1pPr>
          </a:lstStyle>
          <a:p>
            <a:pPr>
              <a:defRPr/>
            </a:pPr>
            <a:endParaRPr lang="en-US"/>
          </a:p>
        </p:txBody>
      </p:sp>
      <p:sp>
        <p:nvSpPr>
          <p:cNvPr id="4" name="Rectangle 70">
            <a:extLst>
              <a:ext uri="{FF2B5EF4-FFF2-40B4-BE49-F238E27FC236}">
                <a16:creationId xmlns:a16="http://schemas.microsoft.com/office/drawing/2014/main" id="{2139CD8E-C65D-4E10-B93B-27DE6D9234AE}"/>
              </a:ext>
            </a:extLst>
          </p:cNvPr>
          <p:cNvSpPr>
            <a:spLocks noGrp="1" noChangeArrowheads="1"/>
          </p:cNvSpPr>
          <p:nvPr>
            <p:ph type="ftr" sz="quarter" idx="11"/>
          </p:nvPr>
        </p:nvSpPr>
        <p:spPr/>
        <p:txBody>
          <a:bodyPr/>
          <a:lstStyle>
            <a:lvl1pPr>
              <a:defRPr>
                <a:latin typeface="Calibri" pitchFamily="34" charset="0"/>
                <a:cs typeface="Arial" charset="0"/>
              </a:defRPr>
            </a:lvl1pPr>
          </a:lstStyle>
          <a:p>
            <a:pPr>
              <a:defRPr/>
            </a:pPr>
            <a:endParaRPr lang="en-US"/>
          </a:p>
        </p:txBody>
      </p:sp>
      <p:sp>
        <p:nvSpPr>
          <p:cNvPr id="5" name="Rectangle 71">
            <a:extLst>
              <a:ext uri="{FF2B5EF4-FFF2-40B4-BE49-F238E27FC236}">
                <a16:creationId xmlns:a16="http://schemas.microsoft.com/office/drawing/2014/main" id="{26857845-0209-46F8-A067-FE2469B3203F}"/>
              </a:ext>
            </a:extLst>
          </p:cNvPr>
          <p:cNvSpPr>
            <a:spLocks noGrp="1" noChangeArrowheads="1"/>
          </p:cNvSpPr>
          <p:nvPr>
            <p:ph type="sldNum" sz="quarter" idx="12"/>
          </p:nvPr>
        </p:nvSpPr>
        <p:spPr/>
        <p:txBody>
          <a:bodyPr/>
          <a:lstStyle>
            <a:lvl1pPr>
              <a:defRPr>
                <a:latin typeface="Calibri" panose="020F0502020204030204" pitchFamily="34" charset="0"/>
              </a:defRPr>
            </a:lvl1pPr>
          </a:lstStyle>
          <a:p>
            <a:pPr>
              <a:defRPr/>
            </a:pPr>
            <a:fld id="{D818788A-B8A6-490A-A18F-7BD5635A1E27}" type="slidenum">
              <a:rPr lang="en-US" altLang="en-US"/>
              <a:pPr>
                <a:defRPr/>
              </a:pPr>
              <a:t>‹#›</a:t>
            </a:fld>
            <a:endParaRPr lang="en-US" altLang="en-US"/>
          </a:p>
        </p:txBody>
      </p:sp>
    </p:spTree>
    <p:extLst>
      <p:ext uri="{BB962C8B-B14F-4D97-AF65-F5344CB8AC3E}">
        <p14:creationId xmlns:p14="http://schemas.microsoft.com/office/powerpoint/2010/main" val="310509750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69">
            <a:extLst>
              <a:ext uri="{FF2B5EF4-FFF2-40B4-BE49-F238E27FC236}">
                <a16:creationId xmlns:a16="http://schemas.microsoft.com/office/drawing/2014/main" id="{4D40E01F-5432-4D0D-88BF-B427721E1958}"/>
              </a:ext>
            </a:extLst>
          </p:cNvPr>
          <p:cNvSpPr>
            <a:spLocks noGrp="1" noChangeArrowheads="1"/>
          </p:cNvSpPr>
          <p:nvPr>
            <p:ph type="dt" sz="half" idx="10"/>
          </p:nvPr>
        </p:nvSpPr>
        <p:spPr/>
        <p:txBody>
          <a:bodyPr/>
          <a:lstStyle>
            <a:lvl1pPr>
              <a:defRPr>
                <a:latin typeface="Calibri" pitchFamily="34" charset="0"/>
                <a:cs typeface="Arial" charset="0"/>
              </a:defRPr>
            </a:lvl1pPr>
          </a:lstStyle>
          <a:p>
            <a:pPr>
              <a:defRPr/>
            </a:pPr>
            <a:endParaRPr lang="en-US"/>
          </a:p>
        </p:txBody>
      </p:sp>
      <p:sp>
        <p:nvSpPr>
          <p:cNvPr id="3" name="Rectangle 70">
            <a:extLst>
              <a:ext uri="{FF2B5EF4-FFF2-40B4-BE49-F238E27FC236}">
                <a16:creationId xmlns:a16="http://schemas.microsoft.com/office/drawing/2014/main" id="{1D86EA2D-0F16-429B-B829-93EC25E0E0FB}"/>
              </a:ext>
            </a:extLst>
          </p:cNvPr>
          <p:cNvSpPr>
            <a:spLocks noGrp="1" noChangeArrowheads="1"/>
          </p:cNvSpPr>
          <p:nvPr>
            <p:ph type="ftr" sz="quarter" idx="11"/>
          </p:nvPr>
        </p:nvSpPr>
        <p:spPr/>
        <p:txBody>
          <a:bodyPr/>
          <a:lstStyle>
            <a:lvl1pPr>
              <a:defRPr>
                <a:latin typeface="Calibri" pitchFamily="34" charset="0"/>
                <a:cs typeface="Arial" charset="0"/>
              </a:defRPr>
            </a:lvl1pPr>
          </a:lstStyle>
          <a:p>
            <a:pPr>
              <a:defRPr/>
            </a:pPr>
            <a:endParaRPr lang="en-US"/>
          </a:p>
        </p:txBody>
      </p:sp>
      <p:sp>
        <p:nvSpPr>
          <p:cNvPr id="4" name="Rectangle 71">
            <a:extLst>
              <a:ext uri="{FF2B5EF4-FFF2-40B4-BE49-F238E27FC236}">
                <a16:creationId xmlns:a16="http://schemas.microsoft.com/office/drawing/2014/main" id="{F0651A6F-5349-48CE-94C0-6718EFB79F1E}"/>
              </a:ext>
            </a:extLst>
          </p:cNvPr>
          <p:cNvSpPr>
            <a:spLocks noGrp="1" noChangeArrowheads="1"/>
          </p:cNvSpPr>
          <p:nvPr>
            <p:ph type="sldNum" sz="quarter" idx="12"/>
          </p:nvPr>
        </p:nvSpPr>
        <p:spPr/>
        <p:txBody>
          <a:bodyPr/>
          <a:lstStyle>
            <a:lvl1pPr>
              <a:defRPr>
                <a:latin typeface="Calibri" panose="020F0502020204030204" pitchFamily="34" charset="0"/>
              </a:defRPr>
            </a:lvl1pPr>
          </a:lstStyle>
          <a:p>
            <a:pPr>
              <a:defRPr/>
            </a:pPr>
            <a:fld id="{5772AC62-AF33-47A4-998F-FF2DC1B0C6BF}" type="slidenum">
              <a:rPr lang="en-US" altLang="en-US"/>
              <a:pPr>
                <a:defRPr/>
              </a:pPr>
              <a:t>‹#›</a:t>
            </a:fld>
            <a:endParaRPr lang="en-US" altLang="en-US"/>
          </a:p>
        </p:txBody>
      </p:sp>
    </p:spTree>
    <p:extLst>
      <p:ext uri="{BB962C8B-B14F-4D97-AF65-F5344CB8AC3E}">
        <p14:creationId xmlns:p14="http://schemas.microsoft.com/office/powerpoint/2010/main" val="309368293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69">
            <a:extLst>
              <a:ext uri="{FF2B5EF4-FFF2-40B4-BE49-F238E27FC236}">
                <a16:creationId xmlns:a16="http://schemas.microsoft.com/office/drawing/2014/main" id="{E9745BDC-60DB-4D43-8E74-4E3E02C12FFF}"/>
              </a:ext>
            </a:extLst>
          </p:cNvPr>
          <p:cNvSpPr>
            <a:spLocks noGrp="1" noChangeArrowheads="1"/>
          </p:cNvSpPr>
          <p:nvPr>
            <p:ph type="dt" sz="half" idx="10"/>
          </p:nvPr>
        </p:nvSpPr>
        <p:spPr/>
        <p:txBody>
          <a:bodyPr/>
          <a:lstStyle>
            <a:lvl1pPr>
              <a:defRPr>
                <a:latin typeface="Calibri" pitchFamily="34" charset="0"/>
                <a:cs typeface="Arial" charset="0"/>
              </a:defRPr>
            </a:lvl1pPr>
          </a:lstStyle>
          <a:p>
            <a:pPr>
              <a:defRPr/>
            </a:pPr>
            <a:endParaRPr lang="en-US"/>
          </a:p>
        </p:txBody>
      </p:sp>
      <p:sp>
        <p:nvSpPr>
          <p:cNvPr id="6" name="Rectangle 70">
            <a:extLst>
              <a:ext uri="{FF2B5EF4-FFF2-40B4-BE49-F238E27FC236}">
                <a16:creationId xmlns:a16="http://schemas.microsoft.com/office/drawing/2014/main" id="{CF2E6E07-8E33-4BA9-8989-D87501F8102C}"/>
              </a:ext>
            </a:extLst>
          </p:cNvPr>
          <p:cNvSpPr>
            <a:spLocks noGrp="1" noChangeArrowheads="1"/>
          </p:cNvSpPr>
          <p:nvPr>
            <p:ph type="ftr" sz="quarter" idx="11"/>
          </p:nvPr>
        </p:nvSpPr>
        <p:spPr/>
        <p:txBody>
          <a:bodyPr/>
          <a:lstStyle>
            <a:lvl1pPr>
              <a:defRPr>
                <a:latin typeface="Calibri" pitchFamily="34" charset="0"/>
                <a:cs typeface="Arial" charset="0"/>
              </a:defRPr>
            </a:lvl1pPr>
          </a:lstStyle>
          <a:p>
            <a:pPr>
              <a:defRPr/>
            </a:pPr>
            <a:endParaRPr lang="en-US"/>
          </a:p>
        </p:txBody>
      </p:sp>
      <p:sp>
        <p:nvSpPr>
          <p:cNvPr id="7" name="Rectangle 71">
            <a:extLst>
              <a:ext uri="{FF2B5EF4-FFF2-40B4-BE49-F238E27FC236}">
                <a16:creationId xmlns:a16="http://schemas.microsoft.com/office/drawing/2014/main" id="{1CA30A97-77A7-41EB-9E32-B18817C18DA1}"/>
              </a:ext>
            </a:extLst>
          </p:cNvPr>
          <p:cNvSpPr>
            <a:spLocks noGrp="1" noChangeArrowheads="1"/>
          </p:cNvSpPr>
          <p:nvPr>
            <p:ph type="sldNum" sz="quarter" idx="12"/>
          </p:nvPr>
        </p:nvSpPr>
        <p:spPr/>
        <p:txBody>
          <a:bodyPr/>
          <a:lstStyle>
            <a:lvl1pPr>
              <a:defRPr>
                <a:latin typeface="Calibri" panose="020F0502020204030204" pitchFamily="34" charset="0"/>
              </a:defRPr>
            </a:lvl1pPr>
          </a:lstStyle>
          <a:p>
            <a:pPr>
              <a:defRPr/>
            </a:pPr>
            <a:fld id="{A420A3FF-25B9-48AE-A038-FCE4B33649A7}" type="slidenum">
              <a:rPr lang="en-US" altLang="en-US"/>
              <a:pPr>
                <a:defRPr/>
              </a:pPr>
              <a:t>‹#›</a:t>
            </a:fld>
            <a:endParaRPr lang="en-US" altLang="en-US"/>
          </a:p>
        </p:txBody>
      </p:sp>
    </p:spTree>
    <p:extLst>
      <p:ext uri="{BB962C8B-B14F-4D97-AF65-F5344CB8AC3E}">
        <p14:creationId xmlns:p14="http://schemas.microsoft.com/office/powerpoint/2010/main" val="406589967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13A6BC6-272A-4AC0-968C-3948E041007D}"/>
              </a:ext>
            </a:extLst>
          </p:cNvPr>
          <p:cNvSpPr>
            <a:spLocks noGrp="1"/>
          </p:cNvSpPr>
          <p:nvPr>
            <p:ph type="dt" sz="half" idx="10"/>
          </p:nvPr>
        </p:nvSpPr>
        <p:spPr/>
        <p:txBody>
          <a:bodyPr/>
          <a:lstStyle>
            <a:lvl1pPr>
              <a:defRPr/>
            </a:lvl1pPr>
          </a:lstStyle>
          <a:p>
            <a:pPr>
              <a:defRPr/>
            </a:pPr>
            <a:fld id="{5EE2F485-2873-46D3-999A-CDF5CC246D83}" type="datetimeFigureOut">
              <a:rPr lang="en-US"/>
              <a:pPr>
                <a:defRPr/>
              </a:pPr>
              <a:t>8/30/2021</a:t>
            </a:fld>
            <a:endParaRPr lang="en-US"/>
          </a:p>
        </p:txBody>
      </p:sp>
      <p:sp>
        <p:nvSpPr>
          <p:cNvPr id="5" name="Footer Placeholder 4">
            <a:extLst>
              <a:ext uri="{FF2B5EF4-FFF2-40B4-BE49-F238E27FC236}">
                <a16:creationId xmlns:a16="http://schemas.microsoft.com/office/drawing/2014/main" id="{EBD05531-4DEC-4DE8-A08C-28F095A51147}"/>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1156DFFF-2D58-4D58-9417-B06FBD1FB31B}"/>
              </a:ext>
            </a:extLst>
          </p:cNvPr>
          <p:cNvSpPr>
            <a:spLocks noGrp="1"/>
          </p:cNvSpPr>
          <p:nvPr>
            <p:ph type="sldNum" sz="quarter" idx="12"/>
          </p:nvPr>
        </p:nvSpPr>
        <p:spPr/>
        <p:txBody>
          <a:bodyPr/>
          <a:lstStyle>
            <a:lvl1pPr>
              <a:defRPr/>
            </a:lvl1pPr>
          </a:lstStyle>
          <a:p>
            <a:pPr>
              <a:defRPr/>
            </a:pPr>
            <a:fld id="{CA6EA16C-3792-413D-92A5-36B3F745B077}" type="slidenum">
              <a:rPr lang="en-US" altLang="en-US"/>
              <a:pPr>
                <a:defRPr/>
              </a:pPr>
              <a:t>‹#›</a:t>
            </a:fld>
            <a:endParaRPr lang="en-US" altLang="en-US"/>
          </a:p>
        </p:txBody>
      </p:sp>
    </p:spTree>
    <p:extLst>
      <p:ext uri="{BB962C8B-B14F-4D97-AF65-F5344CB8AC3E}">
        <p14:creationId xmlns:p14="http://schemas.microsoft.com/office/powerpoint/2010/main" val="198938635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69">
            <a:extLst>
              <a:ext uri="{FF2B5EF4-FFF2-40B4-BE49-F238E27FC236}">
                <a16:creationId xmlns:a16="http://schemas.microsoft.com/office/drawing/2014/main" id="{DBE31198-596D-4D5E-958C-008ACBE4D85F}"/>
              </a:ext>
            </a:extLst>
          </p:cNvPr>
          <p:cNvSpPr>
            <a:spLocks noGrp="1" noChangeArrowheads="1"/>
          </p:cNvSpPr>
          <p:nvPr>
            <p:ph type="dt" sz="half" idx="10"/>
          </p:nvPr>
        </p:nvSpPr>
        <p:spPr/>
        <p:txBody>
          <a:bodyPr/>
          <a:lstStyle>
            <a:lvl1pPr>
              <a:defRPr>
                <a:latin typeface="Calibri" pitchFamily="34" charset="0"/>
                <a:cs typeface="Arial" charset="0"/>
              </a:defRPr>
            </a:lvl1pPr>
          </a:lstStyle>
          <a:p>
            <a:pPr>
              <a:defRPr/>
            </a:pPr>
            <a:endParaRPr lang="en-US"/>
          </a:p>
        </p:txBody>
      </p:sp>
      <p:sp>
        <p:nvSpPr>
          <p:cNvPr id="6" name="Rectangle 70">
            <a:extLst>
              <a:ext uri="{FF2B5EF4-FFF2-40B4-BE49-F238E27FC236}">
                <a16:creationId xmlns:a16="http://schemas.microsoft.com/office/drawing/2014/main" id="{2479FABD-F960-4F0D-A451-5686815356E9}"/>
              </a:ext>
            </a:extLst>
          </p:cNvPr>
          <p:cNvSpPr>
            <a:spLocks noGrp="1" noChangeArrowheads="1"/>
          </p:cNvSpPr>
          <p:nvPr>
            <p:ph type="ftr" sz="quarter" idx="11"/>
          </p:nvPr>
        </p:nvSpPr>
        <p:spPr/>
        <p:txBody>
          <a:bodyPr/>
          <a:lstStyle>
            <a:lvl1pPr>
              <a:defRPr>
                <a:latin typeface="Calibri" pitchFamily="34" charset="0"/>
                <a:cs typeface="Arial" charset="0"/>
              </a:defRPr>
            </a:lvl1pPr>
          </a:lstStyle>
          <a:p>
            <a:pPr>
              <a:defRPr/>
            </a:pPr>
            <a:endParaRPr lang="en-US"/>
          </a:p>
        </p:txBody>
      </p:sp>
      <p:sp>
        <p:nvSpPr>
          <p:cNvPr id="7" name="Rectangle 71">
            <a:extLst>
              <a:ext uri="{FF2B5EF4-FFF2-40B4-BE49-F238E27FC236}">
                <a16:creationId xmlns:a16="http://schemas.microsoft.com/office/drawing/2014/main" id="{2206323B-820C-4ABA-80EC-8B4FBA5CBE90}"/>
              </a:ext>
            </a:extLst>
          </p:cNvPr>
          <p:cNvSpPr>
            <a:spLocks noGrp="1" noChangeArrowheads="1"/>
          </p:cNvSpPr>
          <p:nvPr>
            <p:ph type="sldNum" sz="quarter" idx="12"/>
          </p:nvPr>
        </p:nvSpPr>
        <p:spPr/>
        <p:txBody>
          <a:bodyPr/>
          <a:lstStyle>
            <a:lvl1pPr>
              <a:defRPr>
                <a:latin typeface="Calibri" panose="020F0502020204030204" pitchFamily="34" charset="0"/>
              </a:defRPr>
            </a:lvl1pPr>
          </a:lstStyle>
          <a:p>
            <a:pPr>
              <a:defRPr/>
            </a:pPr>
            <a:fld id="{B012AFC3-5F2C-4A96-91DC-DD5FF163B6A1}" type="slidenum">
              <a:rPr lang="en-US" altLang="en-US"/>
              <a:pPr>
                <a:defRPr/>
              </a:pPr>
              <a:t>‹#›</a:t>
            </a:fld>
            <a:endParaRPr lang="en-US" altLang="en-US"/>
          </a:p>
        </p:txBody>
      </p:sp>
    </p:spTree>
    <p:extLst>
      <p:ext uri="{BB962C8B-B14F-4D97-AF65-F5344CB8AC3E}">
        <p14:creationId xmlns:p14="http://schemas.microsoft.com/office/powerpoint/2010/main" val="245544079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69">
            <a:extLst>
              <a:ext uri="{FF2B5EF4-FFF2-40B4-BE49-F238E27FC236}">
                <a16:creationId xmlns:a16="http://schemas.microsoft.com/office/drawing/2014/main" id="{2662643F-AC4B-4153-96CA-72984AD7735A}"/>
              </a:ext>
            </a:extLst>
          </p:cNvPr>
          <p:cNvSpPr>
            <a:spLocks noGrp="1" noChangeArrowheads="1"/>
          </p:cNvSpPr>
          <p:nvPr>
            <p:ph type="dt" sz="half" idx="10"/>
          </p:nvPr>
        </p:nvSpPr>
        <p:spPr/>
        <p:txBody>
          <a:bodyPr/>
          <a:lstStyle>
            <a:lvl1pPr>
              <a:defRPr>
                <a:latin typeface="Calibri" pitchFamily="34" charset="0"/>
                <a:cs typeface="Arial" charset="0"/>
              </a:defRPr>
            </a:lvl1pPr>
          </a:lstStyle>
          <a:p>
            <a:pPr>
              <a:defRPr/>
            </a:pPr>
            <a:endParaRPr lang="en-US"/>
          </a:p>
        </p:txBody>
      </p:sp>
      <p:sp>
        <p:nvSpPr>
          <p:cNvPr id="5" name="Rectangle 70">
            <a:extLst>
              <a:ext uri="{FF2B5EF4-FFF2-40B4-BE49-F238E27FC236}">
                <a16:creationId xmlns:a16="http://schemas.microsoft.com/office/drawing/2014/main" id="{B2257064-7030-494D-B6D0-9E0C0EDEFCD9}"/>
              </a:ext>
            </a:extLst>
          </p:cNvPr>
          <p:cNvSpPr>
            <a:spLocks noGrp="1" noChangeArrowheads="1"/>
          </p:cNvSpPr>
          <p:nvPr>
            <p:ph type="ftr" sz="quarter" idx="11"/>
          </p:nvPr>
        </p:nvSpPr>
        <p:spPr/>
        <p:txBody>
          <a:bodyPr/>
          <a:lstStyle>
            <a:lvl1pPr>
              <a:defRPr>
                <a:latin typeface="Calibri" pitchFamily="34" charset="0"/>
                <a:cs typeface="Arial" charset="0"/>
              </a:defRPr>
            </a:lvl1pPr>
          </a:lstStyle>
          <a:p>
            <a:pPr>
              <a:defRPr/>
            </a:pPr>
            <a:endParaRPr lang="en-US"/>
          </a:p>
        </p:txBody>
      </p:sp>
      <p:sp>
        <p:nvSpPr>
          <p:cNvPr id="6" name="Rectangle 71">
            <a:extLst>
              <a:ext uri="{FF2B5EF4-FFF2-40B4-BE49-F238E27FC236}">
                <a16:creationId xmlns:a16="http://schemas.microsoft.com/office/drawing/2014/main" id="{6A8F9D24-755C-4024-8C02-8A9F42842E7D}"/>
              </a:ext>
            </a:extLst>
          </p:cNvPr>
          <p:cNvSpPr>
            <a:spLocks noGrp="1" noChangeArrowheads="1"/>
          </p:cNvSpPr>
          <p:nvPr>
            <p:ph type="sldNum" sz="quarter" idx="12"/>
          </p:nvPr>
        </p:nvSpPr>
        <p:spPr/>
        <p:txBody>
          <a:bodyPr/>
          <a:lstStyle>
            <a:lvl1pPr>
              <a:defRPr>
                <a:latin typeface="Calibri" panose="020F0502020204030204" pitchFamily="34" charset="0"/>
              </a:defRPr>
            </a:lvl1pPr>
          </a:lstStyle>
          <a:p>
            <a:pPr>
              <a:defRPr/>
            </a:pPr>
            <a:fld id="{C19381E4-3278-4F33-8195-2D8913865ACC}" type="slidenum">
              <a:rPr lang="en-US" altLang="en-US"/>
              <a:pPr>
                <a:defRPr/>
              </a:pPr>
              <a:t>‹#›</a:t>
            </a:fld>
            <a:endParaRPr lang="en-US" altLang="en-US"/>
          </a:p>
        </p:txBody>
      </p:sp>
    </p:spTree>
    <p:extLst>
      <p:ext uri="{BB962C8B-B14F-4D97-AF65-F5344CB8AC3E}">
        <p14:creationId xmlns:p14="http://schemas.microsoft.com/office/powerpoint/2010/main" val="348890024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7813"/>
            <a:ext cx="2057400" cy="584835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7813"/>
            <a:ext cx="6019800" cy="584835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69">
            <a:extLst>
              <a:ext uri="{FF2B5EF4-FFF2-40B4-BE49-F238E27FC236}">
                <a16:creationId xmlns:a16="http://schemas.microsoft.com/office/drawing/2014/main" id="{B0CC59E9-F6FB-4DA2-8262-9795FF7FA2F3}"/>
              </a:ext>
            </a:extLst>
          </p:cNvPr>
          <p:cNvSpPr>
            <a:spLocks noGrp="1" noChangeArrowheads="1"/>
          </p:cNvSpPr>
          <p:nvPr>
            <p:ph type="dt" sz="half" idx="10"/>
          </p:nvPr>
        </p:nvSpPr>
        <p:spPr/>
        <p:txBody>
          <a:bodyPr/>
          <a:lstStyle>
            <a:lvl1pPr>
              <a:defRPr>
                <a:latin typeface="Calibri" pitchFamily="34" charset="0"/>
                <a:cs typeface="Arial" charset="0"/>
              </a:defRPr>
            </a:lvl1pPr>
          </a:lstStyle>
          <a:p>
            <a:pPr>
              <a:defRPr/>
            </a:pPr>
            <a:endParaRPr lang="en-US"/>
          </a:p>
        </p:txBody>
      </p:sp>
      <p:sp>
        <p:nvSpPr>
          <p:cNvPr id="5" name="Rectangle 70">
            <a:extLst>
              <a:ext uri="{FF2B5EF4-FFF2-40B4-BE49-F238E27FC236}">
                <a16:creationId xmlns:a16="http://schemas.microsoft.com/office/drawing/2014/main" id="{E27D83C9-1A37-41CD-84E9-32E9C8D10E60}"/>
              </a:ext>
            </a:extLst>
          </p:cNvPr>
          <p:cNvSpPr>
            <a:spLocks noGrp="1" noChangeArrowheads="1"/>
          </p:cNvSpPr>
          <p:nvPr>
            <p:ph type="ftr" sz="quarter" idx="11"/>
          </p:nvPr>
        </p:nvSpPr>
        <p:spPr/>
        <p:txBody>
          <a:bodyPr/>
          <a:lstStyle>
            <a:lvl1pPr>
              <a:defRPr>
                <a:latin typeface="Calibri" pitchFamily="34" charset="0"/>
                <a:cs typeface="Arial" charset="0"/>
              </a:defRPr>
            </a:lvl1pPr>
          </a:lstStyle>
          <a:p>
            <a:pPr>
              <a:defRPr/>
            </a:pPr>
            <a:endParaRPr lang="en-US"/>
          </a:p>
        </p:txBody>
      </p:sp>
      <p:sp>
        <p:nvSpPr>
          <p:cNvPr id="6" name="Rectangle 71">
            <a:extLst>
              <a:ext uri="{FF2B5EF4-FFF2-40B4-BE49-F238E27FC236}">
                <a16:creationId xmlns:a16="http://schemas.microsoft.com/office/drawing/2014/main" id="{ADC53DF9-43A5-4A72-B66A-A59800627893}"/>
              </a:ext>
            </a:extLst>
          </p:cNvPr>
          <p:cNvSpPr>
            <a:spLocks noGrp="1" noChangeArrowheads="1"/>
          </p:cNvSpPr>
          <p:nvPr>
            <p:ph type="sldNum" sz="quarter" idx="12"/>
          </p:nvPr>
        </p:nvSpPr>
        <p:spPr/>
        <p:txBody>
          <a:bodyPr/>
          <a:lstStyle>
            <a:lvl1pPr>
              <a:defRPr>
                <a:latin typeface="Calibri" panose="020F0502020204030204" pitchFamily="34" charset="0"/>
              </a:defRPr>
            </a:lvl1pPr>
          </a:lstStyle>
          <a:p>
            <a:pPr>
              <a:defRPr/>
            </a:pPr>
            <a:fld id="{2A2DADEC-5623-47BF-9CBC-F515EBD9D2ED}" type="slidenum">
              <a:rPr lang="en-US" altLang="en-US"/>
              <a:pPr>
                <a:defRPr/>
              </a:pPr>
              <a:t>‹#›</a:t>
            </a:fld>
            <a:endParaRPr lang="en-US" altLang="en-US"/>
          </a:p>
        </p:txBody>
      </p:sp>
    </p:spTree>
    <p:extLst>
      <p:ext uri="{BB962C8B-B14F-4D97-AF65-F5344CB8AC3E}">
        <p14:creationId xmlns:p14="http://schemas.microsoft.com/office/powerpoint/2010/main" val="142327989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xAndMedia" preserve="1">
  <p:cSld name="Title, Text and Media Clip">
    <p:spTree>
      <p:nvGrpSpPr>
        <p:cNvPr id="1" name=""/>
        <p:cNvGrpSpPr/>
        <p:nvPr/>
      </p:nvGrpSpPr>
      <p:grpSpPr>
        <a:xfrm>
          <a:off x="0" y="0"/>
          <a:ext cx="0" cy="0"/>
          <a:chOff x="0" y="0"/>
          <a:chExt cx="0" cy="0"/>
        </a:xfrm>
      </p:grpSpPr>
      <p:sp>
        <p:nvSpPr>
          <p:cNvPr id="2" name="Title 1"/>
          <p:cNvSpPr>
            <a:spLocks noGrp="1"/>
          </p:cNvSpPr>
          <p:nvPr>
            <p:ph type="title"/>
          </p:nvPr>
        </p:nvSpPr>
        <p:spPr>
          <a:xfrm>
            <a:off x="457200" y="277813"/>
            <a:ext cx="8229600" cy="1139825"/>
          </a:xfrm>
        </p:spPr>
        <p:txBody>
          <a:bodyPr/>
          <a:lstStyle/>
          <a:p>
            <a:r>
              <a:rPr lang="en-US"/>
              <a:t>Click to edit Master title style</a:t>
            </a:r>
          </a:p>
        </p:txBody>
      </p:sp>
      <p:sp>
        <p:nvSpPr>
          <p:cNvPr id="3" name="Text Placeholder 2"/>
          <p:cNvSpPr>
            <a:spLocks noGrp="1"/>
          </p:cNvSpPr>
          <p:nvPr>
            <p:ph type="body" sz="half" idx="1"/>
          </p:nvPr>
        </p:nvSpPr>
        <p:spPr>
          <a:xfrm>
            <a:off x="457200" y="1600200"/>
            <a:ext cx="4038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Media Placeholder 3"/>
          <p:cNvSpPr>
            <a:spLocks noGrp="1"/>
          </p:cNvSpPr>
          <p:nvPr>
            <p:ph type="media" sz="half" idx="2"/>
          </p:nvPr>
        </p:nvSpPr>
        <p:spPr>
          <a:xfrm>
            <a:off x="4648200" y="1600200"/>
            <a:ext cx="4038600" cy="4525963"/>
          </a:xfrm>
        </p:spPr>
        <p:txBody>
          <a:bodyPr/>
          <a:lstStyle/>
          <a:p>
            <a:pPr lvl="0"/>
            <a:r>
              <a:rPr lang="en-US" noProof="0"/>
              <a:t>Click icon to add media</a:t>
            </a:r>
          </a:p>
        </p:txBody>
      </p:sp>
      <p:sp>
        <p:nvSpPr>
          <p:cNvPr id="5" name="Rectangle 69">
            <a:extLst>
              <a:ext uri="{FF2B5EF4-FFF2-40B4-BE49-F238E27FC236}">
                <a16:creationId xmlns:a16="http://schemas.microsoft.com/office/drawing/2014/main" id="{E25ABED9-6FC7-4411-B0E3-71963E93ED67}"/>
              </a:ext>
            </a:extLst>
          </p:cNvPr>
          <p:cNvSpPr>
            <a:spLocks noGrp="1" noChangeArrowheads="1"/>
          </p:cNvSpPr>
          <p:nvPr>
            <p:ph type="dt" sz="half" idx="10"/>
          </p:nvPr>
        </p:nvSpPr>
        <p:spPr/>
        <p:txBody>
          <a:bodyPr/>
          <a:lstStyle>
            <a:lvl1pPr>
              <a:defRPr>
                <a:latin typeface="Calibri" pitchFamily="34" charset="0"/>
                <a:cs typeface="Arial" charset="0"/>
              </a:defRPr>
            </a:lvl1pPr>
          </a:lstStyle>
          <a:p>
            <a:pPr>
              <a:defRPr/>
            </a:pPr>
            <a:endParaRPr lang="en-US"/>
          </a:p>
        </p:txBody>
      </p:sp>
      <p:sp>
        <p:nvSpPr>
          <p:cNvPr id="6" name="Rectangle 70">
            <a:extLst>
              <a:ext uri="{FF2B5EF4-FFF2-40B4-BE49-F238E27FC236}">
                <a16:creationId xmlns:a16="http://schemas.microsoft.com/office/drawing/2014/main" id="{EB7AAD54-77EF-4FE0-BEF6-A4DD3BED631A}"/>
              </a:ext>
            </a:extLst>
          </p:cNvPr>
          <p:cNvSpPr>
            <a:spLocks noGrp="1" noChangeArrowheads="1"/>
          </p:cNvSpPr>
          <p:nvPr>
            <p:ph type="ftr" sz="quarter" idx="11"/>
          </p:nvPr>
        </p:nvSpPr>
        <p:spPr/>
        <p:txBody>
          <a:bodyPr/>
          <a:lstStyle>
            <a:lvl1pPr>
              <a:defRPr>
                <a:latin typeface="Calibri" pitchFamily="34" charset="0"/>
                <a:cs typeface="Arial" charset="0"/>
              </a:defRPr>
            </a:lvl1pPr>
          </a:lstStyle>
          <a:p>
            <a:pPr>
              <a:defRPr/>
            </a:pPr>
            <a:endParaRPr lang="en-US"/>
          </a:p>
        </p:txBody>
      </p:sp>
      <p:sp>
        <p:nvSpPr>
          <p:cNvPr id="7" name="Rectangle 71">
            <a:extLst>
              <a:ext uri="{FF2B5EF4-FFF2-40B4-BE49-F238E27FC236}">
                <a16:creationId xmlns:a16="http://schemas.microsoft.com/office/drawing/2014/main" id="{E444E790-4A52-4F29-8F8A-567D25E41525}"/>
              </a:ext>
            </a:extLst>
          </p:cNvPr>
          <p:cNvSpPr>
            <a:spLocks noGrp="1" noChangeArrowheads="1"/>
          </p:cNvSpPr>
          <p:nvPr>
            <p:ph type="sldNum" sz="quarter" idx="12"/>
          </p:nvPr>
        </p:nvSpPr>
        <p:spPr/>
        <p:txBody>
          <a:bodyPr/>
          <a:lstStyle>
            <a:lvl1pPr>
              <a:defRPr>
                <a:latin typeface="Calibri" panose="020F0502020204030204" pitchFamily="34" charset="0"/>
              </a:defRPr>
            </a:lvl1pPr>
          </a:lstStyle>
          <a:p>
            <a:pPr>
              <a:defRPr/>
            </a:pPr>
            <a:fld id="{094F002B-CAED-41FB-9B6C-24696319B57A}" type="slidenum">
              <a:rPr lang="en-US" altLang="en-US"/>
              <a:pPr>
                <a:defRPr/>
              </a:pPr>
              <a:t>‹#›</a:t>
            </a:fld>
            <a:endParaRPr lang="en-US" altLang="en-US"/>
          </a:p>
        </p:txBody>
      </p:sp>
    </p:spTree>
    <p:extLst>
      <p:ext uri="{BB962C8B-B14F-4D97-AF65-F5344CB8AC3E}">
        <p14:creationId xmlns:p14="http://schemas.microsoft.com/office/powerpoint/2010/main" val="3994419587"/>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277813"/>
            <a:ext cx="8229600" cy="58483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Rectangle 69">
            <a:extLst>
              <a:ext uri="{FF2B5EF4-FFF2-40B4-BE49-F238E27FC236}">
                <a16:creationId xmlns:a16="http://schemas.microsoft.com/office/drawing/2014/main" id="{29E384BC-A926-4BC9-8A89-1430EA547407}"/>
              </a:ext>
            </a:extLst>
          </p:cNvPr>
          <p:cNvSpPr>
            <a:spLocks noGrp="1" noChangeArrowheads="1"/>
          </p:cNvSpPr>
          <p:nvPr>
            <p:ph type="dt" sz="half" idx="10"/>
          </p:nvPr>
        </p:nvSpPr>
        <p:spPr/>
        <p:txBody>
          <a:bodyPr/>
          <a:lstStyle>
            <a:lvl1pPr>
              <a:defRPr>
                <a:latin typeface="Calibri" pitchFamily="34" charset="0"/>
                <a:cs typeface="Arial" charset="0"/>
              </a:defRPr>
            </a:lvl1pPr>
          </a:lstStyle>
          <a:p>
            <a:pPr>
              <a:defRPr/>
            </a:pPr>
            <a:endParaRPr lang="en-US"/>
          </a:p>
        </p:txBody>
      </p:sp>
      <p:sp>
        <p:nvSpPr>
          <p:cNvPr id="4" name="Rectangle 70">
            <a:extLst>
              <a:ext uri="{FF2B5EF4-FFF2-40B4-BE49-F238E27FC236}">
                <a16:creationId xmlns:a16="http://schemas.microsoft.com/office/drawing/2014/main" id="{05539D65-AC63-4008-876D-53D99D2E083B}"/>
              </a:ext>
            </a:extLst>
          </p:cNvPr>
          <p:cNvSpPr>
            <a:spLocks noGrp="1" noChangeArrowheads="1"/>
          </p:cNvSpPr>
          <p:nvPr>
            <p:ph type="ftr" sz="quarter" idx="11"/>
          </p:nvPr>
        </p:nvSpPr>
        <p:spPr/>
        <p:txBody>
          <a:bodyPr/>
          <a:lstStyle>
            <a:lvl1pPr>
              <a:defRPr>
                <a:latin typeface="Calibri" pitchFamily="34" charset="0"/>
                <a:cs typeface="Arial" charset="0"/>
              </a:defRPr>
            </a:lvl1pPr>
          </a:lstStyle>
          <a:p>
            <a:pPr>
              <a:defRPr/>
            </a:pPr>
            <a:endParaRPr lang="en-US"/>
          </a:p>
        </p:txBody>
      </p:sp>
      <p:sp>
        <p:nvSpPr>
          <p:cNvPr id="5" name="Rectangle 71">
            <a:extLst>
              <a:ext uri="{FF2B5EF4-FFF2-40B4-BE49-F238E27FC236}">
                <a16:creationId xmlns:a16="http://schemas.microsoft.com/office/drawing/2014/main" id="{7A05D9C9-E33E-4A6E-ADAE-16E09571C621}"/>
              </a:ext>
            </a:extLst>
          </p:cNvPr>
          <p:cNvSpPr>
            <a:spLocks noGrp="1" noChangeArrowheads="1"/>
          </p:cNvSpPr>
          <p:nvPr>
            <p:ph type="sldNum" sz="quarter" idx="12"/>
          </p:nvPr>
        </p:nvSpPr>
        <p:spPr/>
        <p:txBody>
          <a:bodyPr/>
          <a:lstStyle>
            <a:lvl1pPr>
              <a:defRPr>
                <a:latin typeface="Calibri" panose="020F0502020204030204" pitchFamily="34" charset="0"/>
              </a:defRPr>
            </a:lvl1pPr>
          </a:lstStyle>
          <a:p>
            <a:pPr>
              <a:defRPr/>
            </a:pPr>
            <a:fld id="{60C3D5A5-9B6A-41A8-8A19-D0C018062BB9}" type="slidenum">
              <a:rPr lang="en-US" altLang="en-US"/>
              <a:pPr>
                <a:defRPr/>
              </a:pPr>
              <a:t>‹#›</a:t>
            </a:fld>
            <a:endParaRPr lang="en-US" altLang="en-US"/>
          </a:p>
        </p:txBody>
      </p:sp>
    </p:spTree>
    <p:extLst>
      <p:ext uri="{BB962C8B-B14F-4D97-AF65-F5344CB8AC3E}">
        <p14:creationId xmlns:p14="http://schemas.microsoft.com/office/powerpoint/2010/main" val="1791051029"/>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dgm" preserve="1">
  <p:cSld name="Title and Diagram or Organization Chart">
    <p:spTree>
      <p:nvGrpSpPr>
        <p:cNvPr id="1" name=""/>
        <p:cNvGrpSpPr/>
        <p:nvPr/>
      </p:nvGrpSpPr>
      <p:grpSpPr>
        <a:xfrm>
          <a:off x="0" y="0"/>
          <a:ext cx="0" cy="0"/>
          <a:chOff x="0" y="0"/>
          <a:chExt cx="0" cy="0"/>
        </a:xfrm>
      </p:grpSpPr>
      <p:sp>
        <p:nvSpPr>
          <p:cNvPr id="2" name="Title 1"/>
          <p:cNvSpPr>
            <a:spLocks noGrp="1"/>
          </p:cNvSpPr>
          <p:nvPr>
            <p:ph type="title"/>
          </p:nvPr>
        </p:nvSpPr>
        <p:spPr>
          <a:xfrm>
            <a:off x="457200" y="277813"/>
            <a:ext cx="8229600" cy="1139825"/>
          </a:xfrm>
        </p:spPr>
        <p:txBody>
          <a:bodyPr/>
          <a:lstStyle/>
          <a:p>
            <a:r>
              <a:rPr lang="en-US"/>
              <a:t>Click to edit Master title style</a:t>
            </a:r>
          </a:p>
        </p:txBody>
      </p:sp>
      <p:sp>
        <p:nvSpPr>
          <p:cNvPr id="3" name="SmartArt Placeholder 2"/>
          <p:cNvSpPr>
            <a:spLocks noGrp="1"/>
          </p:cNvSpPr>
          <p:nvPr>
            <p:ph type="dgm" idx="1"/>
          </p:nvPr>
        </p:nvSpPr>
        <p:spPr>
          <a:xfrm>
            <a:off x="457200" y="1600200"/>
            <a:ext cx="8229600" cy="4525963"/>
          </a:xfrm>
        </p:spPr>
        <p:txBody>
          <a:bodyPr/>
          <a:lstStyle/>
          <a:p>
            <a:pPr lvl="0"/>
            <a:r>
              <a:rPr lang="en-US" noProof="0"/>
              <a:t>Click icon to add SmartArt graphic</a:t>
            </a:r>
          </a:p>
        </p:txBody>
      </p:sp>
      <p:sp>
        <p:nvSpPr>
          <p:cNvPr id="4" name="Rectangle 69">
            <a:extLst>
              <a:ext uri="{FF2B5EF4-FFF2-40B4-BE49-F238E27FC236}">
                <a16:creationId xmlns:a16="http://schemas.microsoft.com/office/drawing/2014/main" id="{4C851831-8528-46DB-BAF5-1D0166B07C67}"/>
              </a:ext>
            </a:extLst>
          </p:cNvPr>
          <p:cNvSpPr>
            <a:spLocks noGrp="1" noChangeArrowheads="1"/>
          </p:cNvSpPr>
          <p:nvPr>
            <p:ph type="dt" sz="half" idx="10"/>
          </p:nvPr>
        </p:nvSpPr>
        <p:spPr/>
        <p:txBody>
          <a:bodyPr/>
          <a:lstStyle>
            <a:lvl1pPr>
              <a:defRPr>
                <a:latin typeface="Calibri" pitchFamily="34" charset="0"/>
                <a:cs typeface="Arial" charset="0"/>
              </a:defRPr>
            </a:lvl1pPr>
          </a:lstStyle>
          <a:p>
            <a:pPr>
              <a:defRPr/>
            </a:pPr>
            <a:endParaRPr lang="en-US"/>
          </a:p>
        </p:txBody>
      </p:sp>
      <p:sp>
        <p:nvSpPr>
          <p:cNvPr id="5" name="Rectangle 70">
            <a:extLst>
              <a:ext uri="{FF2B5EF4-FFF2-40B4-BE49-F238E27FC236}">
                <a16:creationId xmlns:a16="http://schemas.microsoft.com/office/drawing/2014/main" id="{7E9D7F82-19CA-4A1A-BFEF-03EF515CEB4F}"/>
              </a:ext>
            </a:extLst>
          </p:cNvPr>
          <p:cNvSpPr>
            <a:spLocks noGrp="1" noChangeArrowheads="1"/>
          </p:cNvSpPr>
          <p:nvPr>
            <p:ph type="ftr" sz="quarter" idx="11"/>
          </p:nvPr>
        </p:nvSpPr>
        <p:spPr/>
        <p:txBody>
          <a:bodyPr/>
          <a:lstStyle>
            <a:lvl1pPr>
              <a:defRPr>
                <a:latin typeface="Calibri" pitchFamily="34" charset="0"/>
                <a:cs typeface="Arial" charset="0"/>
              </a:defRPr>
            </a:lvl1pPr>
          </a:lstStyle>
          <a:p>
            <a:pPr>
              <a:defRPr/>
            </a:pPr>
            <a:endParaRPr lang="en-US"/>
          </a:p>
        </p:txBody>
      </p:sp>
      <p:sp>
        <p:nvSpPr>
          <p:cNvPr id="6" name="Rectangle 71">
            <a:extLst>
              <a:ext uri="{FF2B5EF4-FFF2-40B4-BE49-F238E27FC236}">
                <a16:creationId xmlns:a16="http://schemas.microsoft.com/office/drawing/2014/main" id="{732CDF6C-ACD1-437F-B8B1-B7894461C440}"/>
              </a:ext>
            </a:extLst>
          </p:cNvPr>
          <p:cNvSpPr>
            <a:spLocks noGrp="1" noChangeArrowheads="1"/>
          </p:cNvSpPr>
          <p:nvPr>
            <p:ph type="sldNum" sz="quarter" idx="12"/>
          </p:nvPr>
        </p:nvSpPr>
        <p:spPr/>
        <p:txBody>
          <a:bodyPr/>
          <a:lstStyle>
            <a:lvl1pPr>
              <a:defRPr>
                <a:latin typeface="Calibri" panose="020F0502020204030204" pitchFamily="34" charset="0"/>
              </a:defRPr>
            </a:lvl1pPr>
          </a:lstStyle>
          <a:p>
            <a:pPr>
              <a:defRPr/>
            </a:pPr>
            <a:fld id="{983657FE-05D4-473D-A34F-E9EA9BE031E9}" type="slidenum">
              <a:rPr lang="en-US" altLang="en-US"/>
              <a:pPr>
                <a:defRPr/>
              </a:pPr>
              <a:t>‹#›</a:t>
            </a:fld>
            <a:endParaRPr lang="en-US" altLang="en-US"/>
          </a:p>
        </p:txBody>
      </p:sp>
    </p:spTree>
    <p:extLst>
      <p:ext uri="{BB962C8B-B14F-4D97-AF65-F5344CB8AC3E}">
        <p14:creationId xmlns:p14="http://schemas.microsoft.com/office/powerpoint/2010/main" val="3210023946"/>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objAndTx" preserve="1">
  <p:cSld name="Title, Content and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7813"/>
            <a:ext cx="8229600" cy="1139825"/>
          </a:xfrm>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648200" y="1600200"/>
            <a:ext cx="4038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69">
            <a:extLst>
              <a:ext uri="{FF2B5EF4-FFF2-40B4-BE49-F238E27FC236}">
                <a16:creationId xmlns:a16="http://schemas.microsoft.com/office/drawing/2014/main" id="{095CE916-2636-4520-BCD0-5AB1ED62CED9}"/>
              </a:ext>
            </a:extLst>
          </p:cNvPr>
          <p:cNvSpPr>
            <a:spLocks noGrp="1" noChangeArrowheads="1"/>
          </p:cNvSpPr>
          <p:nvPr>
            <p:ph type="dt" sz="half" idx="10"/>
          </p:nvPr>
        </p:nvSpPr>
        <p:spPr/>
        <p:txBody>
          <a:bodyPr/>
          <a:lstStyle>
            <a:lvl1pPr>
              <a:defRPr>
                <a:latin typeface="Calibri" pitchFamily="34" charset="0"/>
                <a:cs typeface="Arial" charset="0"/>
              </a:defRPr>
            </a:lvl1pPr>
          </a:lstStyle>
          <a:p>
            <a:pPr>
              <a:defRPr/>
            </a:pPr>
            <a:endParaRPr lang="en-US"/>
          </a:p>
        </p:txBody>
      </p:sp>
      <p:sp>
        <p:nvSpPr>
          <p:cNvPr id="6" name="Rectangle 70">
            <a:extLst>
              <a:ext uri="{FF2B5EF4-FFF2-40B4-BE49-F238E27FC236}">
                <a16:creationId xmlns:a16="http://schemas.microsoft.com/office/drawing/2014/main" id="{B64D5F23-C85A-4777-96D6-32B90CAB2F63}"/>
              </a:ext>
            </a:extLst>
          </p:cNvPr>
          <p:cNvSpPr>
            <a:spLocks noGrp="1" noChangeArrowheads="1"/>
          </p:cNvSpPr>
          <p:nvPr>
            <p:ph type="ftr" sz="quarter" idx="11"/>
          </p:nvPr>
        </p:nvSpPr>
        <p:spPr/>
        <p:txBody>
          <a:bodyPr/>
          <a:lstStyle>
            <a:lvl1pPr>
              <a:defRPr>
                <a:latin typeface="Calibri" pitchFamily="34" charset="0"/>
                <a:cs typeface="Arial" charset="0"/>
              </a:defRPr>
            </a:lvl1pPr>
          </a:lstStyle>
          <a:p>
            <a:pPr>
              <a:defRPr/>
            </a:pPr>
            <a:endParaRPr lang="en-US"/>
          </a:p>
        </p:txBody>
      </p:sp>
      <p:sp>
        <p:nvSpPr>
          <p:cNvPr id="7" name="Rectangle 71">
            <a:extLst>
              <a:ext uri="{FF2B5EF4-FFF2-40B4-BE49-F238E27FC236}">
                <a16:creationId xmlns:a16="http://schemas.microsoft.com/office/drawing/2014/main" id="{B41019C9-C752-484A-8FEA-05EAC324E3A3}"/>
              </a:ext>
            </a:extLst>
          </p:cNvPr>
          <p:cNvSpPr>
            <a:spLocks noGrp="1" noChangeArrowheads="1"/>
          </p:cNvSpPr>
          <p:nvPr>
            <p:ph type="sldNum" sz="quarter" idx="12"/>
          </p:nvPr>
        </p:nvSpPr>
        <p:spPr/>
        <p:txBody>
          <a:bodyPr/>
          <a:lstStyle>
            <a:lvl1pPr>
              <a:defRPr>
                <a:latin typeface="Calibri" panose="020F0502020204030204" pitchFamily="34" charset="0"/>
              </a:defRPr>
            </a:lvl1pPr>
          </a:lstStyle>
          <a:p>
            <a:pPr>
              <a:defRPr/>
            </a:pPr>
            <a:fld id="{B38971CE-F32F-4CBD-A187-31F3E3C3CBA8}" type="slidenum">
              <a:rPr lang="en-US" altLang="en-US"/>
              <a:pPr>
                <a:defRPr/>
              </a:pPr>
              <a:t>‹#›</a:t>
            </a:fld>
            <a:endParaRPr lang="en-US" altLang="en-US"/>
          </a:p>
        </p:txBody>
      </p:sp>
    </p:spTree>
    <p:extLst>
      <p:ext uri="{BB962C8B-B14F-4D97-AF65-F5344CB8AC3E}">
        <p14:creationId xmlns:p14="http://schemas.microsoft.com/office/powerpoint/2010/main" val="4145490706"/>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Date Placeholder 3">
            <a:extLst>
              <a:ext uri="{FF2B5EF4-FFF2-40B4-BE49-F238E27FC236}">
                <a16:creationId xmlns:a16="http://schemas.microsoft.com/office/drawing/2014/main" id="{ED6EB19F-48F3-4BF9-B7D3-F7C261367F59}"/>
              </a:ext>
            </a:extLst>
          </p:cNvPr>
          <p:cNvSpPr>
            <a:spLocks noGrp="1"/>
          </p:cNvSpPr>
          <p:nvPr>
            <p:ph type="dt" sz="half" idx="10"/>
          </p:nvPr>
        </p:nvSpPr>
        <p:spPr/>
        <p:txBody>
          <a:bodyPr/>
          <a:lstStyle>
            <a:lvl1pPr>
              <a:defRPr>
                <a:latin typeface="Calibri" pitchFamily="34" charset="0"/>
                <a:cs typeface="Arial" charset="0"/>
              </a:defRPr>
            </a:lvl1pPr>
          </a:lstStyle>
          <a:p>
            <a:pPr>
              <a:defRPr/>
            </a:pPr>
            <a:endParaRPr lang="en-US"/>
          </a:p>
        </p:txBody>
      </p:sp>
      <p:sp>
        <p:nvSpPr>
          <p:cNvPr id="5" name="Footer Placeholder 4">
            <a:extLst>
              <a:ext uri="{FF2B5EF4-FFF2-40B4-BE49-F238E27FC236}">
                <a16:creationId xmlns:a16="http://schemas.microsoft.com/office/drawing/2014/main" id="{6BB3FC0B-E189-46C6-8979-32D172EB25C3}"/>
              </a:ext>
            </a:extLst>
          </p:cNvPr>
          <p:cNvSpPr>
            <a:spLocks noGrp="1"/>
          </p:cNvSpPr>
          <p:nvPr>
            <p:ph type="ftr" sz="quarter" idx="11"/>
          </p:nvPr>
        </p:nvSpPr>
        <p:spPr/>
        <p:txBody>
          <a:bodyPr/>
          <a:lstStyle>
            <a:lvl1pPr>
              <a:defRPr>
                <a:latin typeface="Calibri" pitchFamily="34" charset="0"/>
                <a:cs typeface="Arial" charset="0"/>
              </a:defRPr>
            </a:lvl1pPr>
          </a:lstStyle>
          <a:p>
            <a:pPr>
              <a:defRPr/>
            </a:pPr>
            <a:endParaRPr lang="en-US"/>
          </a:p>
        </p:txBody>
      </p:sp>
      <p:sp>
        <p:nvSpPr>
          <p:cNvPr id="6" name="Slide Number Placeholder 5">
            <a:extLst>
              <a:ext uri="{FF2B5EF4-FFF2-40B4-BE49-F238E27FC236}">
                <a16:creationId xmlns:a16="http://schemas.microsoft.com/office/drawing/2014/main" id="{63993116-D7F1-4A2E-893A-A075C5257B52}"/>
              </a:ext>
            </a:extLst>
          </p:cNvPr>
          <p:cNvSpPr>
            <a:spLocks noGrp="1"/>
          </p:cNvSpPr>
          <p:nvPr>
            <p:ph type="sldNum" sz="quarter" idx="12"/>
          </p:nvPr>
        </p:nvSpPr>
        <p:spPr/>
        <p:txBody>
          <a:bodyPr/>
          <a:lstStyle>
            <a:lvl1pPr>
              <a:defRPr>
                <a:latin typeface="Calibri" panose="020F0502020204030204" pitchFamily="34" charset="0"/>
              </a:defRPr>
            </a:lvl1pPr>
          </a:lstStyle>
          <a:p>
            <a:pPr>
              <a:defRPr/>
            </a:pPr>
            <a:fld id="{BBCFC45F-15F0-422A-8188-1E4B968BDE00}" type="slidenum">
              <a:rPr lang="en-US" altLang="en-US"/>
              <a:pPr>
                <a:defRPr/>
              </a:pPr>
              <a:t>‹#›</a:t>
            </a:fld>
            <a:endParaRPr lang="en-US" altLang="en-US"/>
          </a:p>
        </p:txBody>
      </p:sp>
    </p:spTree>
    <p:extLst>
      <p:ext uri="{BB962C8B-B14F-4D97-AF65-F5344CB8AC3E}">
        <p14:creationId xmlns:p14="http://schemas.microsoft.com/office/powerpoint/2010/main" val="447011792"/>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7813"/>
            <a:ext cx="8229600" cy="1139825"/>
          </a:xfrm>
        </p:spPr>
        <p:txBody>
          <a:bodyPr/>
          <a:lstStyle/>
          <a:p>
            <a:r>
              <a:rPr lang="en-US"/>
              <a:t>Click to edit Master title style</a:t>
            </a:r>
          </a:p>
        </p:txBody>
      </p:sp>
      <p:sp>
        <p:nvSpPr>
          <p:cNvPr id="3" name="Text Placeholder 2"/>
          <p:cNvSpPr>
            <a:spLocks noGrp="1"/>
          </p:cNvSpPr>
          <p:nvPr>
            <p:ph type="body" sz="half" idx="1"/>
          </p:nvPr>
        </p:nvSpPr>
        <p:spPr>
          <a:xfrm>
            <a:off x="457200" y="1600200"/>
            <a:ext cx="4038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BD984B88-4096-4DB5-BA20-C1FAD4D29C39}"/>
              </a:ext>
            </a:extLst>
          </p:cNvPr>
          <p:cNvSpPr>
            <a:spLocks noGrp="1"/>
          </p:cNvSpPr>
          <p:nvPr>
            <p:ph type="dt" sz="half" idx="10"/>
          </p:nvPr>
        </p:nvSpPr>
        <p:spPr/>
        <p:txBody>
          <a:bodyPr/>
          <a:lstStyle>
            <a:lvl1pPr>
              <a:defRPr>
                <a:latin typeface="Calibri" pitchFamily="34" charset="0"/>
                <a:cs typeface="Arial" charset="0"/>
              </a:defRPr>
            </a:lvl1pPr>
          </a:lstStyle>
          <a:p>
            <a:pPr>
              <a:defRPr/>
            </a:pPr>
            <a:endParaRPr lang="en-US"/>
          </a:p>
        </p:txBody>
      </p:sp>
      <p:sp>
        <p:nvSpPr>
          <p:cNvPr id="6" name="Footer Placeholder 5">
            <a:extLst>
              <a:ext uri="{FF2B5EF4-FFF2-40B4-BE49-F238E27FC236}">
                <a16:creationId xmlns:a16="http://schemas.microsoft.com/office/drawing/2014/main" id="{A937734C-E7AD-4BBA-9296-AB7ABD058A6A}"/>
              </a:ext>
            </a:extLst>
          </p:cNvPr>
          <p:cNvSpPr>
            <a:spLocks noGrp="1"/>
          </p:cNvSpPr>
          <p:nvPr>
            <p:ph type="ftr" sz="quarter" idx="11"/>
          </p:nvPr>
        </p:nvSpPr>
        <p:spPr/>
        <p:txBody>
          <a:bodyPr/>
          <a:lstStyle>
            <a:lvl1pPr>
              <a:defRPr>
                <a:latin typeface="Calibri" pitchFamily="34" charset="0"/>
                <a:cs typeface="Arial" charset="0"/>
              </a:defRPr>
            </a:lvl1pPr>
          </a:lstStyle>
          <a:p>
            <a:pPr>
              <a:defRPr/>
            </a:pPr>
            <a:endParaRPr lang="en-US"/>
          </a:p>
        </p:txBody>
      </p:sp>
      <p:sp>
        <p:nvSpPr>
          <p:cNvPr id="7" name="Slide Number Placeholder 6">
            <a:extLst>
              <a:ext uri="{FF2B5EF4-FFF2-40B4-BE49-F238E27FC236}">
                <a16:creationId xmlns:a16="http://schemas.microsoft.com/office/drawing/2014/main" id="{7FF6D74C-DFBA-4085-8366-FC46CB1B1BC0}"/>
              </a:ext>
            </a:extLst>
          </p:cNvPr>
          <p:cNvSpPr>
            <a:spLocks noGrp="1"/>
          </p:cNvSpPr>
          <p:nvPr>
            <p:ph type="sldNum" sz="quarter" idx="12"/>
          </p:nvPr>
        </p:nvSpPr>
        <p:spPr/>
        <p:txBody>
          <a:bodyPr/>
          <a:lstStyle>
            <a:lvl1pPr>
              <a:defRPr>
                <a:latin typeface="Calibri" panose="020F0502020204030204" pitchFamily="34" charset="0"/>
              </a:defRPr>
            </a:lvl1pPr>
          </a:lstStyle>
          <a:p>
            <a:pPr>
              <a:defRPr/>
            </a:pPr>
            <a:fld id="{4ED7BBB6-FCE4-4352-B543-8439E3F12EDB}" type="slidenum">
              <a:rPr lang="en-US" altLang="en-US"/>
              <a:pPr>
                <a:defRPr/>
              </a:pPr>
              <a:t>‹#›</a:t>
            </a:fld>
            <a:endParaRPr lang="en-US" altLang="en-US"/>
          </a:p>
        </p:txBody>
      </p:sp>
    </p:spTree>
    <p:extLst>
      <p:ext uri="{BB962C8B-B14F-4D97-AF65-F5344CB8AC3E}">
        <p14:creationId xmlns:p14="http://schemas.microsoft.com/office/powerpoint/2010/main" val="70501308"/>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513159" y="685800"/>
            <a:ext cx="6000750" cy="2971801"/>
          </a:xfrm>
        </p:spPr>
        <p:txBody>
          <a:bodyPr anchor="b">
            <a:normAutofit/>
          </a:bodyPr>
          <a:lstStyle>
            <a:lvl1pPr algn="l">
              <a:defRPr sz="3600">
                <a:effectLst/>
              </a:defRPr>
            </a:lvl1pPr>
          </a:lstStyle>
          <a:p>
            <a:r>
              <a:rPr lang="en-US"/>
              <a:t>Click to edit Master title style</a:t>
            </a:r>
            <a:endParaRPr lang="en-US" dirty="0"/>
          </a:p>
        </p:txBody>
      </p:sp>
      <p:sp>
        <p:nvSpPr>
          <p:cNvPr id="3" name="Subtitle 2"/>
          <p:cNvSpPr>
            <a:spLocks noGrp="1"/>
          </p:cNvSpPr>
          <p:nvPr>
            <p:ph type="subTitle" idx="1"/>
          </p:nvPr>
        </p:nvSpPr>
        <p:spPr>
          <a:xfrm>
            <a:off x="513159" y="3843868"/>
            <a:ext cx="4800600" cy="1947333"/>
          </a:xfrm>
        </p:spPr>
        <p:txBody>
          <a:bodyPr anchor="t">
            <a:normAutofit/>
          </a:bodyPr>
          <a:lstStyle>
            <a:lvl1pPr marL="0" indent="0" algn="l">
              <a:buNone/>
              <a:defRPr sz="1575">
                <a:solidFill>
                  <a:schemeClr val="bg2">
                    <a:lumMod val="75000"/>
                  </a:schemeClr>
                </a:solidFil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smtClean="0"/>
              <a:t>8/30/2021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cxnSp>
        <p:nvCxnSpPr>
          <p:cNvPr id="16" name="Straight Connector 15"/>
          <p:cNvCxnSpPr/>
          <p:nvPr/>
        </p:nvCxnSpPr>
        <p:spPr>
          <a:xfrm flipH="1">
            <a:off x="6171009" y="8467"/>
            <a:ext cx="2857500" cy="3810000"/>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7" name="Straight Connector 16"/>
          <p:cNvCxnSpPr/>
          <p:nvPr/>
        </p:nvCxnSpPr>
        <p:spPr>
          <a:xfrm flipH="1">
            <a:off x="4581128" y="91546"/>
            <a:ext cx="4560491" cy="6080655"/>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9" name="Straight Connector 18"/>
          <p:cNvCxnSpPr/>
          <p:nvPr/>
        </p:nvCxnSpPr>
        <p:spPr>
          <a:xfrm flipH="1">
            <a:off x="5426869" y="228600"/>
            <a:ext cx="3714750" cy="4953000"/>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5501878" y="32279"/>
            <a:ext cx="3639742" cy="4852989"/>
          </a:xfrm>
          <a:prstGeom prst="line">
            <a:avLst/>
          </a:prstGeom>
          <a:ln w="3175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3" name="Straight Connector 22"/>
          <p:cNvCxnSpPr/>
          <p:nvPr/>
        </p:nvCxnSpPr>
        <p:spPr>
          <a:xfrm flipH="1">
            <a:off x="5884070" y="609602"/>
            <a:ext cx="3257549" cy="4343399"/>
          </a:xfrm>
          <a:prstGeom prst="line">
            <a:avLst/>
          </a:prstGeom>
          <a:ln w="31750">
            <a:solidFill>
              <a:schemeClr val="tx1"/>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72242432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411A9EFB-56CC-4BAA-BFC6-B4DE170045F5}"/>
              </a:ext>
            </a:extLst>
          </p:cNvPr>
          <p:cNvSpPr>
            <a:spLocks noGrp="1"/>
          </p:cNvSpPr>
          <p:nvPr>
            <p:ph type="dt" sz="half" idx="10"/>
          </p:nvPr>
        </p:nvSpPr>
        <p:spPr/>
        <p:txBody>
          <a:bodyPr/>
          <a:lstStyle>
            <a:lvl1pPr>
              <a:defRPr/>
            </a:lvl1pPr>
          </a:lstStyle>
          <a:p>
            <a:pPr>
              <a:defRPr/>
            </a:pPr>
            <a:fld id="{63BAFBF1-E117-45FC-96D9-D97D70BA6DB7}" type="datetimeFigureOut">
              <a:rPr lang="en-US"/>
              <a:pPr>
                <a:defRPr/>
              </a:pPr>
              <a:t>8/30/2021</a:t>
            </a:fld>
            <a:endParaRPr lang="en-US"/>
          </a:p>
        </p:txBody>
      </p:sp>
      <p:sp>
        <p:nvSpPr>
          <p:cNvPr id="5" name="Footer Placeholder 4">
            <a:extLst>
              <a:ext uri="{FF2B5EF4-FFF2-40B4-BE49-F238E27FC236}">
                <a16:creationId xmlns:a16="http://schemas.microsoft.com/office/drawing/2014/main" id="{F445FAC4-E7E2-40DA-AE12-92C937D75CC0}"/>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3A07BA92-74B2-4FA0-A3FF-BBAB86ECDC11}"/>
              </a:ext>
            </a:extLst>
          </p:cNvPr>
          <p:cNvSpPr>
            <a:spLocks noGrp="1"/>
          </p:cNvSpPr>
          <p:nvPr>
            <p:ph type="sldNum" sz="quarter" idx="12"/>
          </p:nvPr>
        </p:nvSpPr>
        <p:spPr/>
        <p:txBody>
          <a:bodyPr/>
          <a:lstStyle>
            <a:lvl1pPr>
              <a:defRPr/>
            </a:lvl1pPr>
          </a:lstStyle>
          <a:p>
            <a:pPr>
              <a:defRPr/>
            </a:pPr>
            <a:fld id="{ABF1EC07-5189-46FD-9D11-5CCE0024E601}" type="slidenum">
              <a:rPr lang="en-US" altLang="en-US"/>
              <a:pPr>
                <a:defRPr/>
              </a:pPr>
              <a:t>‹#›</a:t>
            </a:fld>
            <a:endParaRPr lang="en-US" altLang="en-US"/>
          </a:p>
        </p:txBody>
      </p:sp>
    </p:spTree>
    <p:extLst>
      <p:ext uri="{BB962C8B-B14F-4D97-AF65-F5344CB8AC3E}">
        <p14:creationId xmlns:p14="http://schemas.microsoft.com/office/powerpoint/2010/main" val="430890342"/>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nchor="ct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smtClean="0"/>
              <a:t>8/30/2021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113409003"/>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513159" y="2006600"/>
            <a:ext cx="6400801" cy="2281600"/>
          </a:xfrm>
        </p:spPr>
        <p:txBody>
          <a:bodyPr anchor="b">
            <a:normAutofit/>
          </a:bodyPr>
          <a:lstStyle>
            <a:lvl1pPr algn="l">
              <a:defRPr sz="2700" b="0" cap="all"/>
            </a:lvl1pPr>
          </a:lstStyle>
          <a:p>
            <a:r>
              <a:rPr lang="en-US"/>
              <a:t>Click to edit Master title style</a:t>
            </a:r>
            <a:endParaRPr lang="en-US" dirty="0"/>
          </a:p>
        </p:txBody>
      </p:sp>
      <p:sp>
        <p:nvSpPr>
          <p:cNvPr id="3" name="Text Placeholder 2"/>
          <p:cNvSpPr>
            <a:spLocks noGrp="1"/>
          </p:cNvSpPr>
          <p:nvPr>
            <p:ph type="body" idx="1"/>
          </p:nvPr>
        </p:nvSpPr>
        <p:spPr>
          <a:xfrm>
            <a:off x="513160" y="4495800"/>
            <a:ext cx="6400800" cy="1498600"/>
          </a:xfrm>
        </p:spPr>
        <p:txBody>
          <a:bodyPr anchor="t">
            <a:normAutofit/>
          </a:bodyPr>
          <a:lstStyle>
            <a:lvl1pPr marL="0" indent="0" algn="l">
              <a:buNone/>
              <a:defRPr sz="1350">
                <a:solidFill>
                  <a:schemeClr val="bg2">
                    <a:lumMod val="75000"/>
                  </a:schemeClr>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8A87A34-81AB-432B-8DAE-1953F412C126}" type="datetimeFigureOut">
              <a:rPr lang="en-US" smtClean="0"/>
              <a:t>8/30/2021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1458528531"/>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513159" y="685801"/>
            <a:ext cx="3703241" cy="361526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356100" y="685801"/>
            <a:ext cx="3700859" cy="3615266"/>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48A87A34-81AB-432B-8DAE-1953F412C126}" type="datetimeFigureOut">
              <a:rPr lang="en-US" smtClean="0"/>
              <a:t>8/30/2021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96542226"/>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729061" y="685800"/>
            <a:ext cx="3487340" cy="576262"/>
          </a:xfrm>
        </p:spPr>
        <p:txBody>
          <a:bodyPr anchor="b">
            <a:noAutofit/>
          </a:bodyPr>
          <a:lstStyle>
            <a:lvl1pPr marL="0" indent="0">
              <a:buNone/>
              <a:defRPr sz="2100" b="0">
                <a:solidFill>
                  <a:schemeClr val="tx1"/>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513159" y="1270529"/>
            <a:ext cx="3703241" cy="3030538"/>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559299" y="685800"/>
            <a:ext cx="3498851" cy="576262"/>
          </a:xfrm>
        </p:spPr>
        <p:txBody>
          <a:bodyPr anchor="b">
            <a:noAutofit/>
          </a:bodyPr>
          <a:lstStyle>
            <a:lvl1pPr marL="0" indent="0">
              <a:buNone/>
              <a:defRPr sz="2100" b="0">
                <a:solidFill>
                  <a:schemeClr val="tx1"/>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4354909" y="1262062"/>
            <a:ext cx="3696891" cy="3030538"/>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48A87A34-81AB-432B-8DAE-1953F412C126}" type="datetimeFigureOut">
              <a:rPr lang="en-US" smtClean="0"/>
              <a:t>8/30/2021</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1780734056"/>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48A87A34-81AB-432B-8DAE-1953F412C126}" type="datetimeFigureOut">
              <a:rPr lang="en-US" smtClean="0"/>
              <a:t>8/30/2021</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1381425017"/>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8A87A34-81AB-432B-8DAE-1953F412C126}" type="datetimeFigureOut">
              <a:rPr lang="en-US" smtClean="0"/>
              <a:t>8/30/2021</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2802067295"/>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313759" y="685800"/>
            <a:ext cx="2743200" cy="1371600"/>
          </a:xfrm>
        </p:spPr>
        <p:txBody>
          <a:bodyPr anchor="b">
            <a:normAutofit/>
          </a:bodyPr>
          <a:lstStyle>
            <a:lvl1pPr algn="l">
              <a:defRPr sz="1800" b="0"/>
            </a:lvl1pPr>
          </a:lstStyle>
          <a:p>
            <a:r>
              <a:rPr lang="en-US"/>
              <a:t>Click to edit Master title style</a:t>
            </a:r>
            <a:endParaRPr lang="en-US" dirty="0"/>
          </a:p>
        </p:txBody>
      </p:sp>
      <p:sp>
        <p:nvSpPr>
          <p:cNvPr id="3" name="Content Placeholder 2"/>
          <p:cNvSpPr>
            <a:spLocks noGrp="1"/>
          </p:cNvSpPr>
          <p:nvPr>
            <p:ph idx="1"/>
          </p:nvPr>
        </p:nvSpPr>
        <p:spPr>
          <a:xfrm>
            <a:off x="513159" y="685800"/>
            <a:ext cx="4457701" cy="5308600"/>
          </a:xfrm>
        </p:spPr>
        <p:txBody>
          <a:bodyPr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5313759" y="2209800"/>
            <a:ext cx="2743200" cy="2091267"/>
          </a:xfrm>
        </p:spPr>
        <p:txBody>
          <a:bodyPr anchor="t">
            <a:normAutofit/>
          </a:bodyPr>
          <a:lstStyle>
            <a:lvl1pPr marL="0" indent="0">
              <a:buNone/>
              <a:defRPr sz="120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5" name="Date Placeholder 4"/>
          <p:cNvSpPr>
            <a:spLocks noGrp="1"/>
          </p:cNvSpPr>
          <p:nvPr>
            <p:ph type="dt" sz="half" idx="10"/>
          </p:nvPr>
        </p:nvSpPr>
        <p:spPr/>
        <p:txBody>
          <a:bodyPr/>
          <a:lstStyle/>
          <a:p>
            <a:fld id="{48A87A34-81AB-432B-8DAE-1953F412C126}" type="datetimeFigureOut">
              <a:rPr lang="en-US" smtClean="0"/>
              <a:t>8/30/2021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3724925296"/>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542109" y="1447800"/>
            <a:ext cx="4514850" cy="1143000"/>
          </a:xfrm>
        </p:spPr>
        <p:txBody>
          <a:bodyPr anchor="b">
            <a:normAutofit/>
          </a:bodyPr>
          <a:lstStyle>
            <a:lvl1pPr algn="l">
              <a:defRPr sz="2100" b="0"/>
            </a:lvl1pPr>
          </a:lstStyle>
          <a:p>
            <a:r>
              <a:rPr lang="en-US"/>
              <a:t>Click to edit Master title style</a:t>
            </a:r>
            <a:endParaRPr lang="en-US" dirty="0"/>
          </a:p>
        </p:txBody>
      </p:sp>
      <p:sp>
        <p:nvSpPr>
          <p:cNvPr id="14" name="Picture Placeholder 2"/>
          <p:cNvSpPr>
            <a:spLocks noGrp="1" noChangeAspect="1"/>
          </p:cNvSpPr>
          <p:nvPr>
            <p:ph type="pic" idx="1"/>
          </p:nvPr>
        </p:nvSpPr>
        <p:spPr>
          <a:xfrm>
            <a:off x="741759" y="914400"/>
            <a:ext cx="2460731" cy="4572000"/>
          </a:xfrm>
          <a:prstGeom prst="snip2DiagRect">
            <a:avLst>
              <a:gd name="adj1" fmla="val 10815"/>
              <a:gd name="adj2" fmla="val 0"/>
            </a:avLst>
          </a:prstGeom>
          <a:ln w="15875">
            <a:solidFill>
              <a:schemeClr val="tx1">
                <a:alpha val="40000"/>
              </a:schemeClr>
            </a:solidFill>
          </a:ln>
          <a:effectLst>
            <a:innerShdw blurRad="57150" dist="38100" dir="14460000">
              <a:srgbClr val="000000">
                <a:alpha val="70000"/>
              </a:srgbClr>
            </a:innerShdw>
          </a:effectLst>
        </p:spPr>
        <p:txBody>
          <a:bodyPr anchor="t">
            <a:normAutofit/>
          </a:bodyPr>
          <a:lstStyle>
            <a:lvl1pPr marL="0" indent="0" algn="ctr">
              <a:buNone/>
              <a:defRPr sz="1200"/>
            </a:lvl1pPr>
            <a:lvl2pPr marL="342900" indent="0">
              <a:buNone/>
              <a:defRPr sz="1200"/>
            </a:lvl2pPr>
            <a:lvl3pPr marL="685800" indent="0">
              <a:buNone/>
              <a:defRPr sz="1200"/>
            </a:lvl3pPr>
            <a:lvl4pPr marL="1028700" indent="0">
              <a:buNone/>
              <a:defRPr sz="1200"/>
            </a:lvl4pPr>
            <a:lvl5pPr marL="1371600" indent="0">
              <a:buNone/>
              <a:defRPr sz="1200"/>
            </a:lvl5pPr>
            <a:lvl6pPr marL="1714500" indent="0">
              <a:buNone/>
              <a:defRPr sz="1200"/>
            </a:lvl6pPr>
            <a:lvl7pPr marL="2057400" indent="0">
              <a:buNone/>
              <a:defRPr sz="1200"/>
            </a:lvl7pPr>
            <a:lvl8pPr marL="2400300" indent="0">
              <a:buNone/>
              <a:defRPr sz="1200"/>
            </a:lvl8pPr>
            <a:lvl9pPr marL="2743200" indent="0">
              <a:buNone/>
              <a:defRPr sz="1200"/>
            </a:lvl9pPr>
          </a:lstStyle>
          <a:p>
            <a:r>
              <a:rPr lang="en-US"/>
              <a:t>Click icon to add picture</a:t>
            </a:r>
            <a:endParaRPr lang="en-US" dirty="0"/>
          </a:p>
        </p:txBody>
      </p:sp>
      <p:sp>
        <p:nvSpPr>
          <p:cNvPr id="4" name="Text Placeholder 3"/>
          <p:cNvSpPr>
            <a:spLocks noGrp="1"/>
          </p:cNvSpPr>
          <p:nvPr>
            <p:ph type="body" sz="half" idx="2"/>
          </p:nvPr>
        </p:nvSpPr>
        <p:spPr>
          <a:xfrm>
            <a:off x="3542109" y="2777067"/>
            <a:ext cx="4516041" cy="2048933"/>
          </a:xfrm>
        </p:spPr>
        <p:txBody>
          <a:bodyPr anchor="t">
            <a:normAutofit/>
          </a:bodyPr>
          <a:lstStyle>
            <a:lvl1pPr marL="0" indent="0">
              <a:buNone/>
              <a:defRPr sz="13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5" name="Date Placeholder 4"/>
          <p:cNvSpPr>
            <a:spLocks noGrp="1"/>
          </p:cNvSpPr>
          <p:nvPr>
            <p:ph type="dt" sz="half" idx="10"/>
          </p:nvPr>
        </p:nvSpPr>
        <p:spPr/>
        <p:txBody>
          <a:bodyPr/>
          <a:lstStyle/>
          <a:p>
            <a:fld id="{48A87A34-81AB-432B-8DAE-1953F412C126}" type="datetimeFigureOut">
              <a:rPr lang="en-US" smtClean="0"/>
              <a:pPr/>
              <a:t>8/30/2021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2790589032"/>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17" name="Picture Placeholder 2"/>
          <p:cNvSpPr>
            <a:spLocks noGrp="1" noChangeAspect="1"/>
          </p:cNvSpPr>
          <p:nvPr>
            <p:ph type="pic" idx="13"/>
          </p:nvPr>
        </p:nvSpPr>
        <p:spPr>
          <a:xfrm>
            <a:off x="514350" y="533400"/>
            <a:ext cx="8114109" cy="3124200"/>
          </a:xfrm>
          <a:prstGeom prst="snip2DiagRect">
            <a:avLst>
              <a:gd name="adj1" fmla="val 10815"/>
              <a:gd name="adj2" fmla="val 0"/>
            </a:avLst>
          </a:prstGeom>
          <a:ln w="15875">
            <a:solidFill>
              <a:schemeClr val="tx1">
                <a:alpha val="40000"/>
              </a:schemeClr>
            </a:solidFill>
          </a:ln>
          <a:effectLst>
            <a:innerShdw blurRad="57150" dist="38100" dir="14460000">
              <a:srgbClr val="000000">
                <a:alpha val="70000"/>
              </a:srgbClr>
            </a:innerShdw>
          </a:effectLst>
        </p:spPr>
        <p:txBody>
          <a:bodyPr anchor="t">
            <a:normAutofit/>
          </a:bodyPr>
          <a:lstStyle>
            <a:lvl1pPr marL="0" indent="0" algn="ctr">
              <a:buNone/>
              <a:defRPr sz="1200"/>
            </a:lvl1pPr>
            <a:lvl2pPr marL="342900" indent="0">
              <a:buNone/>
              <a:defRPr sz="1200"/>
            </a:lvl2pPr>
            <a:lvl3pPr marL="685800" indent="0">
              <a:buNone/>
              <a:defRPr sz="1200"/>
            </a:lvl3pPr>
            <a:lvl4pPr marL="1028700" indent="0">
              <a:buNone/>
              <a:defRPr sz="1200"/>
            </a:lvl4pPr>
            <a:lvl5pPr marL="1371600" indent="0">
              <a:buNone/>
              <a:defRPr sz="1200"/>
            </a:lvl5pPr>
            <a:lvl6pPr marL="1714500" indent="0">
              <a:buNone/>
              <a:defRPr sz="1200"/>
            </a:lvl6pPr>
            <a:lvl7pPr marL="2057400" indent="0">
              <a:buNone/>
              <a:defRPr sz="1200"/>
            </a:lvl7pPr>
            <a:lvl8pPr marL="2400300" indent="0">
              <a:buNone/>
              <a:defRPr sz="1200"/>
            </a:lvl8pPr>
            <a:lvl9pPr marL="2743200" indent="0">
              <a:buNone/>
              <a:defRPr sz="1200"/>
            </a:lvl9pPr>
          </a:lstStyle>
          <a:p>
            <a:r>
              <a:rPr lang="en-US"/>
              <a:t>Click icon to add picture</a:t>
            </a:r>
            <a:endParaRPr lang="en-US" dirty="0"/>
          </a:p>
        </p:txBody>
      </p:sp>
      <p:sp>
        <p:nvSpPr>
          <p:cNvPr id="16" name="Text Placeholder 9"/>
          <p:cNvSpPr>
            <a:spLocks noGrp="1"/>
          </p:cNvSpPr>
          <p:nvPr>
            <p:ph type="body" sz="quarter" idx="14"/>
          </p:nvPr>
        </p:nvSpPr>
        <p:spPr>
          <a:xfrm>
            <a:off x="685801" y="3843867"/>
            <a:ext cx="6228158" cy="457200"/>
          </a:xfrm>
        </p:spPr>
        <p:txBody>
          <a:bodyPr anchor="t">
            <a:normAutofit/>
          </a:bodyPr>
          <a:lstStyle>
            <a:lvl1pPr marL="0" indent="0">
              <a:buFontTx/>
              <a:buNone/>
              <a:defRPr sz="1200"/>
            </a:lvl1pPr>
            <a:lvl2pPr marL="342900" indent="0">
              <a:buFontTx/>
              <a:buNone/>
              <a:defRPr/>
            </a:lvl2pPr>
            <a:lvl3pPr marL="685800" indent="0">
              <a:buFontTx/>
              <a:buNone/>
              <a:defRPr/>
            </a:lvl3pPr>
            <a:lvl4pPr marL="1028700" indent="0">
              <a:buFontTx/>
              <a:buNone/>
              <a:defRPr/>
            </a:lvl4pPr>
            <a:lvl5pPr marL="1371600" indent="0">
              <a:buFontTx/>
              <a:buNone/>
              <a:defRPr/>
            </a:lvl5pPr>
          </a:lstStyle>
          <a:p>
            <a:pPr lvl="0"/>
            <a:r>
              <a:rPr lang="en-US"/>
              <a:t>Click to edit Master text styles</a:t>
            </a:r>
          </a:p>
        </p:txBody>
      </p:sp>
      <p:sp>
        <p:nvSpPr>
          <p:cNvPr id="3" name="Date Placeholder 2"/>
          <p:cNvSpPr>
            <a:spLocks noGrp="1"/>
          </p:cNvSpPr>
          <p:nvPr>
            <p:ph type="dt" sz="half" idx="10"/>
          </p:nvPr>
        </p:nvSpPr>
        <p:spPr/>
        <p:txBody>
          <a:bodyPr/>
          <a:lstStyle/>
          <a:p>
            <a:fld id="{48A87A34-81AB-432B-8DAE-1953F412C126}" type="datetimeFigureOut">
              <a:rPr lang="en-US" smtClean="0"/>
              <a:pPr/>
              <a:t>8/30/2021</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3494471286"/>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513160" y="685800"/>
            <a:ext cx="7543800" cy="2743200"/>
          </a:xfrm>
        </p:spPr>
        <p:txBody>
          <a:bodyPr anchor="ctr">
            <a:normAutofit/>
          </a:bodyPr>
          <a:lstStyle>
            <a:lvl1pPr algn="l">
              <a:defRPr sz="2400" b="0" cap="all"/>
            </a:lvl1pPr>
          </a:lstStyle>
          <a:p>
            <a:r>
              <a:rPr lang="en-US"/>
              <a:t>Click to edit Master title style</a:t>
            </a:r>
            <a:endParaRPr lang="en-US" dirty="0"/>
          </a:p>
        </p:txBody>
      </p:sp>
      <p:sp>
        <p:nvSpPr>
          <p:cNvPr id="3" name="Text Placeholder 2"/>
          <p:cNvSpPr>
            <a:spLocks noGrp="1"/>
          </p:cNvSpPr>
          <p:nvPr>
            <p:ph type="body" idx="1"/>
          </p:nvPr>
        </p:nvSpPr>
        <p:spPr>
          <a:xfrm>
            <a:off x="513159" y="4114800"/>
            <a:ext cx="6401991" cy="1879600"/>
          </a:xfrm>
        </p:spPr>
        <p:txBody>
          <a:bodyPr anchor="ctr">
            <a:normAutofit/>
          </a:bodyPr>
          <a:lstStyle>
            <a:lvl1pPr marL="0" indent="0" algn="l">
              <a:buNone/>
              <a:defRPr sz="1500">
                <a:solidFill>
                  <a:schemeClr val="bg2">
                    <a:lumMod val="75000"/>
                  </a:schemeClr>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8A87A34-81AB-432B-8DAE-1953F412C126}" type="datetimeFigureOut">
              <a:rPr lang="en-US" smtClean="0"/>
              <a:pPr/>
              <a:t>8/30/2021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256489639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a:extLst>
              <a:ext uri="{FF2B5EF4-FFF2-40B4-BE49-F238E27FC236}">
                <a16:creationId xmlns:a16="http://schemas.microsoft.com/office/drawing/2014/main" id="{DDA705EA-877A-45DC-B27A-71F5FBF26D50}"/>
              </a:ext>
            </a:extLst>
          </p:cNvPr>
          <p:cNvSpPr>
            <a:spLocks noGrp="1"/>
          </p:cNvSpPr>
          <p:nvPr>
            <p:ph type="dt" sz="half" idx="10"/>
          </p:nvPr>
        </p:nvSpPr>
        <p:spPr/>
        <p:txBody>
          <a:bodyPr/>
          <a:lstStyle>
            <a:lvl1pPr>
              <a:defRPr/>
            </a:lvl1pPr>
          </a:lstStyle>
          <a:p>
            <a:pPr>
              <a:defRPr/>
            </a:pPr>
            <a:fld id="{6346750B-E983-45A2-9622-46B5A1337195}" type="datetimeFigureOut">
              <a:rPr lang="en-US"/>
              <a:pPr>
                <a:defRPr/>
              </a:pPr>
              <a:t>8/30/2021</a:t>
            </a:fld>
            <a:endParaRPr lang="en-US"/>
          </a:p>
        </p:txBody>
      </p:sp>
      <p:sp>
        <p:nvSpPr>
          <p:cNvPr id="6" name="Footer Placeholder 4">
            <a:extLst>
              <a:ext uri="{FF2B5EF4-FFF2-40B4-BE49-F238E27FC236}">
                <a16:creationId xmlns:a16="http://schemas.microsoft.com/office/drawing/2014/main" id="{9EEED59B-85A6-4961-B9C0-47A8E64A44C3}"/>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F8531A50-C5D0-4F9F-AAF3-B6F47994A259}"/>
              </a:ext>
            </a:extLst>
          </p:cNvPr>
          <p:cNvSpPr>
            <a:spLocks noGrp="1"/>
          </p:cNvSpPr>
          <p:nvPr>
            <p:ph type="sldNum" sz="quarter" idx="12"/>
          </p:nvPr>
        </p:nvSpPr>
        <p:spPr/>
        <p:txBody>
          <a:bodyPr/>
          <a:lstStyle>
            <a:lvl1pPr>
              <a:defRPr/>
            </a:lvl1pPr>
          </a:lstStyle>
          <a:p>
            <a:pPr>
              <a:defRPr/>
            </a:pPr>
            <a:fld id="{2AEF9B29-B8A0-4CF9-B6F9-FD1DA8D9D908}" type="slidenum">
              <a:rPr lang="en-US" altLang="en-US"/>
              <a:pPr>
                <a:defRPr/>
              </a:pPr>
              <a:t>‹#›</a:t>
            </a:fld>
            <a:endParaRPr lang="en-US" altLang="en-US"/>
          </a:p>
        </p:txBody>
      </p:sp>
    </p:spTree>
    <p:extLst>
      <p:ext uri="{BB962C8B-B14F-4D97-AF65-F5344CB8AC3E}">
        <p14:creationId xmlns:p14="http://schemas.microsoft.com/office/powerpoint/2010/main" val="1492960696"/>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56059" y="685800"/>
            <a:ext cx="6858001" cy="2743200"/>
          </a:xfrm>
        </p:spPr>
        <p:txBody>
          <a:bodyPr anchor="ctr">
            <a:normAutofit/>
          </a:bodyPr>
          <a:lstStyle>
            <a:lvl1pPr algn="l">
              <a:defRPr sz="2400" b="0" cap="all">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1084659" y="3429000"/>
            <a:ext cx="6400800" cy="381000"/>
          </a:xfrm>
        </p:spPr>
        <p:txBody>
          <a:bodyPr anchor="ctr"/>
          <a:lstStyle>
            <a:lvl1pPr marL="0" indent="0">
              <a:buFontTx/>
              <a:buNone/>
              <a:defRPr/>
            </a:lvl1pPr>
            <a:lvl2pPr marL="342900" indent="0">
              <a:buFontTx/>
              <a:buNone/>
              <a:defRPr/>
            </a:lvl2pPr>
            <a:lvl3pPr marL="685800" indent="0">
              <a:buFontTx/>
              <a:buNone/>
              <a:defRPr/>
            </a:lvl3pPr>
            <a:lvl4pPr marL="1028700" indent="0">
              <a:buFontTx/>
              <a:buNone/>
              <a:defRPr/>
            </a:lvl4pPr>
            <a:lvl5pPr marL="1371600" indent="0">
              <a:buFontTx/>
              <a:buNone/>
              <a:defRPr/>
            </a:lvl5pPr>
          </a:lstStyle>
          <a:p>
            <a:pPr lvl="0"/>
            <a:r>
              <a:rPr lang="en-US"/>
              <a:t>Click to edit Master text styles</a:t>
            </a:r>
          </a:p>
        </p:txBody>
      </p:sp>
      <p:sp>
        <p:nvSpPr>
          <p:cNvPr id="3" name="Text Placeholder 2"/>
          <p:cNvSpPr>
            <a:spLocks noGrp="1"/>
          </p:cNvSpPr>
          <p:nvPr>
            <p:ph type="body" idx="1"/>
          </p:nvPr>
        </p:nvSpPr>
        <p:spPr>
          <a:xfrm>
            <a:off x="513160" y="4301068"/>
            <a:ext cx="6400800" cy="1684865"/>
          </a:xfrm>
        </p:spPr>
        <p:txBody>
          <a:bodyPr anchor="ctr">
            <a:normAutofit/>
          </a:bodyPr>
          <a:lstStyle>
            <a:lvl1pPr marL="0" indent="0" algn="l">
              <a:buNone/>
              <a:defRPr sz="1500">
                <a:solidFill>
                  <a:schemeClr val="bg2">
                    <a:lumMod val="75000"/>
                  </a:schemeClr>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8A87A34-81AB-432B-8DAE-1953F412C126}" type="datetimeFigureOut">
              <a:rPr lang="en-US" smtClean="0"/>
              <a:pPr/>
              <a:t>8/30/2021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pPr/>
              <a:t>‹#›</a:t>
            </a:fld>
            <a:endParaRPr lang="en-US" dirty="0"/>
          </a:p>
        </p:txBody>
      </p:sp>
      <p:sp>
        <p:nvSpPr>
          <p:cNvPr id="14" name="TextBox 13"/>
          <p:cNvSpPr txBox="1"/>
          <p:nvPr/>
        </p:nvSpPr>
        <p:spPr>
          <a:xfrm>
            <a:off x="398859" y="812222"/>
            <a:ext cx="457200" cy="584776"/>
          </a:xfrm>
          <a:prstGeom prst="rect">
            <a:avLst/>
          </a:prstGeom>
        </p:spPr>
        <p:txBody>
          <a:bodyPr vert="horz" lIns="68580" tIns="34290" rIns="68580" bIns="34290" rtlCol="0" anchor="ctr">
            <a:noAutofit/>
          </a:bodyPr>
          <a:lstStyle/>
          <a:p>
            <a:pPr lvl="0"/>
            <a:r>
              <a:rPr lang="en-US" sz="6000" dirty="0">
                <a:solidFill>
                  <a:schemeClr val="tx1"/>
                </a:solidFill>
                <a:effectLst/>
              </a:rPr>
              <a:t>“</a:t>
            </a:r>
          </a:p>
        </p:txBody>
      </p:sp>
      <p:sp>
        <p:nvSpPr>
          <p:cNvPr id="15" name="TextBox 14"/>
          <p:cNvSpPr txBox="1"/>
          <p:nvPr/>
        </p:nvSpPr>
        <p:spPr>
          <a:xfrm>
            <a:off x="7714059" y="2768601"/>
            <a:ext cx="457200" cy="584776"/>
          </a:xfrm>
          <a:prstGeom prst="rect">
            <a:avLst/>
          </a:prstGeom>
        </p:spPr>
        <p:txBody>
          <a:bodyPr vert="horz" lIns="68580" tIns="34290" rIns="68580" bIns="34290" rtlCol="0" anchor="ctr">
            <a:noAutofit/>
          </a:bodyPr>
          <a:lstStyle/>
          <a:p>
            <a:pPr lvl="0" algn="r"/>
            <a:r>
              <a:rPr lang="en-US" sz="6000" dirty="0">
                <a:solidFill>
                  <a:schemeClr val="tx1"/>
                </a:solidFill>
                <a:effectLst/>
              </a:rPr>
              <a:t>”</a:t>
            </a:r>
          </a:p>
        </p:txBody>
      </p:sp>
    </p:spTree>
    <p:extLst>
      <p:ext uri="{BB962C8B-B14F-4D97-AF65-F5344CB8AC3E}">
        <p14:creationId xmlns:p14="http://schemas.microsoft.com/office/powerpoint/2010/main" val="2575312175"/>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513159" y="3429000"/>
            <a:ext cx="6400800" cy="1697400"/>
          </a:xfrm>
        </p:spPr>
        <p:txBody>
          <a:bodyPr anchor="b">
            <a:normAutofit/>
          </a:bodyPr>
          <a:lstStyle>
            <a:lvl1pPr algn="l">
              <a:defRPr sz="2400" b="0" cap="all"/>
            </a:lvl1pPr>
          </a:lstStyle>
          <a:p>
            <a:r>
              <a:rPr lang="en-US"/>
              <a:t>Click to edit Master title style</a:t>
            </a:r>
            <a:endParaRPr lang="en-US" dirty="0"/>
          </a:p>
        </p:txBody>
      </p:sp>
      <p:sp>
        <p:nvSpPr>
          <p:cNvPr id="3" name="Text Placeholder 2"/>
          <p:cNvSpPr>
            <a:spLocks noGrp="1"/>
          </p:cNvSpPr>
          <p:nvPr>
            <p:ph type="body" idx="1"/>
          </p:nvPr>
        </p:nvSpPr>
        <p:spPr>
          <a:xfrm>
            <a:off x="513158" y="5132981"/>
            <a:ext cx="6401993" cy="860400"/>
          </a:xfrm>
        </p:spPr>
        <p:txBody>
          <a:bodyPr anchor="t">
            <a:normAutofit/>
          </a:bodyPr>
          <a:lstStyle>
            <a:lvl1pPr marL="0" indent="0" algn="l">
              <a:buNone/>
              <a:defRPr sz="1500">
                <a:solidFill>
                  <a:schemeClr val="bg2">
                    <a:lumMod val="75000"/>
                  </a:schemeClr>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8A87A34-81AB-432B-8DAE-1953F412C126}" type="datetimeFigureOut">
              <a:rPr lang="en-US" smtClean="0"/>
              <a:pPr/>
              <a:t>8/30/2021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1653204521"/>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856060" y="685800"/>
            <a:ext cx="6858000" cy="2743200"/>
          </a:xfrm>
        </p:spPr>
        <p:txBody>
          <a:bodyPr anchor="ctr">
            <a:normAutofit/>
          </a:bodyPr>
          <a:lstStyle>
            <a:lvl1pPr algn="l">
              <a:defRPr sz="2400" b="0" cap="all">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513159" y="3928534"/>
            <a:ext cx="6400801" cy="1049866"/>
          </a:xfrm>
        </p:spPr>
        <p:txBody>
          <a:bodyPr vert="horz" lIns="91440" tIns="45720" rIns="91440" bIns="45720" rtlCol="0" anchor="b">
            <a:normAutofit/>
          </a:bodyPr>
          <a:lstStyle>
            <a:lvl1pPr>
              <a:buNone/>
              <a:defRPr lang="en-US" sz="1800" b="0" cap="all" dirty="0">
                <a:ln w="3175" cmpd="sng">
                  <a:noFill/>
                </a:ln>
                <a:solidFill>
                  <a:schemeClr val="tx1"/>
                </a:solidFill>
                <a:effectLst/>
              </a:defRPr>
            </a:lvl1pPr>
          </a:lstStyle>
          <a:p>
            <a:pPr marL="0" lvl="0">
              <a:spcBef>
                <a:spcPct val="0"/>
              </a:spcBef>
              <a:buNone/>
            </a:pPr>
            <a:r>
              <a:rPr lang="en-US"/>
              <a:t>Click to edit Master text styles</a:t>
            </a:r>
          </a:p>
        </p:txBody>
      </p:sp>
      <p:sp>
        <p:nvSpPr>
          <p:cNvPr id="3" name="Text Placeholder 2"/>
          <p:cNvSpPr>
            <a:spLocks noGrp="1"/>
          </p:cNvSpPr>
          <p:nvPr>
            <p:ph type="body" idx="1"/>
          </p:nvPr>
        </p:nvSpPr>
        <p:spPr>
          <a:xfrm>
            <a:off x="513159" y="4978400"/>
            <a:ext cx="6400801" cy="1016000"/>
          </a:xfrm>
        </p:spPr>
        <p:txBody>
          <a:bodyPr anchor="t">
            <a:normAutofit/>
          </a:bodyPr>
          <a:lstStyle>
            <a:lvl1pPr marL="0" indent="0" algn="l">
              <a:buNone/>
              <a:defRPr sz="1350">
                <a:solidFill>
                  <a:schemeClr val="bg2">
                    <a:lumMod val="75000"/>
                  </a:schemeClr>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8A87A34-81AB-432B-8DAE-1953F412C126}" type="datetimeFigureOut">
              <a:rPr lang="en-US" smtClean="0"/>
              <a:pPr/>
              <a:t>8/30/2021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pPr/>
              <a:t>‹#›</a:t>
            </a:fld>
            <a:endParaRPr lang="en-US" dirty="0"/>
          </a:p>
        </p:txBody>
      </p:sp>
      <p:sp>
        <p:nvSpPr>
          <p:cNvPr id="11" name="TextBox 10"/>
          <p:cNvSpPr txBox="1"/>
          <p:nvPr/>
        </p:nvSpPr>
        <p:spPr>
          <a:xfrm>
            <a:off x="398859" y="812222"/>
            <a:ext cx="457200" cy="584776"/>
          </a:xfrm>
          <a:prstGeom prst="rect">
            <a:avLst/>
          </a:prstGeom>
        </p:spPr>
        <p:txBody>
          <a:bodyPr vert="horz" lIns="68580" tIns="34290" rIns="68580" bIns="34290" rtlCol="0" anchor="ctr">
            <a:noAutofit/>
          </a:bodyPr>
          <a:lstStyle/>
          <a:p>
            <a:pPr lvl="0"/>
            <a:r>
              <a:rPr lang="en-US" sz="6000" dirty="0">
                <a:solidFill>
                  <a:schemeClr val="tx1"/>
                </a:solidFill>
                <a:effectLst/>
              </a:rPr>
              <a:t>“</a:t>
            </a:r>
          </a:p>
        </p:txBody>
      </p:sp>
      <p:sp>
        <p:nvSpPr>
          <p:cNvPr id="12" name="TextBox 11"/>
          <p:cNvSpPr txBox="1"/>
          <p:nvPr/>
        </p:nvSpPr>
        <p:spPr>
          <a:xfrm>
            <a:off x="7714059" y="2768601"/>
            <a:ext cx="457200" cy="584776"/>
          </a:xfrm>
          <a:prstGeom prst="rect">
            <a:avLst/>
          </a:prstGeom>
        </p:spPr>
        <p:txBody>
          <a:bodyPr vert="horz" lIns="68580" tIns="34290" rIns="68580" bIns="34290" rtlCol="0" anchor="ctr">
            <a:noAutofit/>
          </a:bodyPr>
          <a:lstStyle/>
          <a:p>
            <a:pPr lvl="0" algn="r"/>
            <a:r>
              <a:rPr lang="en-US" sz="6000" dirty="0">
                <a:solidFill>
                  <a:schemeClr val="tx1"/>
                </a:solidFill>
                <a:effectLst/>
              </a:rPr>
              <a:t>”</a:t>
            </a:r>
          </a:p>
        </p:txBody>
      </p:sp>
    </p:spTree>
    <p:extLst>
      <p:ext uri="{BB962C8B-B14F-4D97-AF65-F5344CB8AC3E}">
        <p14:creationId xmlns:p14="http://schemas.microsoft.com/office/powerpoint/2010/main" val="1056075326"/>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513160" y="685800"/>
            <a:ext cx="7543800" cy="2743200"/>
          </a:xfrm>
        </p:spPr>
        <p:txBody>
          <a:bodyPr vert="horz" lIns="91440" tIns="45720" rIns="91440" bIns="45720" rtlCol="0" anchor="ctr">
            <a:normAutofit/>
          </a:bodyPr>
          <a:lstStyle>
            <a:lvl1pPr>
              <a:defRPr lang="en-US" b="0" dirty="0"/>
            </a:lvl1pPr>
          </a:lstStyle>
          <a:p>
            <a:pPr marL="0" lvl="0"/>
            <a:r>
              <a:rPr lang="en-US"/>
              <a:t>Click to edit Master title style</a:t>
            </a:r>
            <a:endParaRPr lang="en-US" dirty="0"/>
          </a:p>
        </p:txBody>
      </p:sp>
      <p:sp>
        <p:nvSpPr>
          <p:cNvPr id="10" name="Text Placeholder 9"/>
          <p:cNvSpPr>
            <a:spLocks noGrp="1"/>
          </p:cNvSpPr>
          <p:nvPr>
            <p:ph type="body" sz="quarter" idx="13"/>
          </p:nvPr>
        </p:nvSpPr>
        <p:spPr>
          <a:xfrm>
            <a:off x="513159" y="3928534"/>
            <a:ext cx="6400800" cy="838200"/>
          </a:xfrm>
        </p:spPr>
        <p:txBody>
          <a:bodyPr vert="horz" lIns="91440" tIns="45720" rIns="91440" bIns="45720" rtlCol="0" anchor="b">
            <a:normAutofit/>
          </a:bodyPr>
          <a:lstStyle>
            <a:lvl1pPr>
              <a:buNone/>
              <a:defRPr lang="en-US" sz="1800" b="0" cap="all" dirty="0">
                <a:ln w="3175" cmpd="sng">
                  <a:noFill/>
                </a:ln>
                <a:solidFill>
                  <a:schemeClr val="tx1"/>
                </a:solidFill>
                <a:effectLst/>
              </a:defRPr>
            </a:lvl1pPr>
          </a:lstStyle>
          <a:p>
            <a:pPr marL="0" lvl="0">
              <a:spcBef>
                <a:spcPct val="0"/>
              </a:spcBef>
              <a:buNone/>
            </a:pPr>
            <a:r>
              <a:rPr lang="en-US"/>
              <a:t>Click to edit Master text styles</a:t>
            </a:r>
          </a:p>
        </p:txBody>
      </p:sp>
      <p:sp>
        <p:nvSpPr>
          <p:cNvPr id="3" name="Text Placeholder 2"/>
          <p:cNvSpPr>
            <a:spLocks noGrp="1"/>
          </p:cNvSpPr>
          <p:nvPr>
            <p:ph type="body" idx="1"/>
          </p:nvPr>
        </p:nvSpPr>
        <p:spPr>
          <a:xfrm>
            <a:off x="513159" y="4766733"/>
            <a:ext cx="6400801" cy="1227667"/>
          </a:xfrm>
        </p:spPr>
        <p:txBody>
          <a:bodyPr anchor="t">
            <a:normAutofit/>
          </a:bodyPr>
          <a:lstStyle>
            <a:lvl1pPr marL="0" indent="0" algn="l">
              <a:buNone/>
              <a:defRPr sz="1350">
                <a:solidFill>
                  <a:schemeClr val="bg2">
                    <a:lumMod val="75000"/>
                  </a:schemeClr>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8A87A34-81AB-432B-8DAE-1953F412C126}" type="datetimeFigureOut">
              <a:rPr lang="en-US" smtClean="0"/>
              <a:pPr/>
              <a:t>8/30/2021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1081927417"/>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a:lvl1p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smtClean="0"/>
              <a:t>8/30/2021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315768715"/>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3909" y="685800"/>
            <a:ext cx="1543050" cy="4572000"/>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514350" y="685800"/>
            <a:ext cx="5867400" cy="5308600"/>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smtClean="0"/>
              <a:t>8/30/2021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658321301"/>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941910" y="2514601"/>
            <a:ext cx="6686549" cy="2262781"/>
          </a:xfrm>
        </p:spPr>
        <p:txBody>
          <a:bodyPr anchor="b">
            <a:normAutofit/>
          </a:bodyPr>
          <a:lstStyle>
            <a:lvl1pPr>
              <a:defRPr sz="4050"/>
            </a:lvl1pPr>
          </a:lstStyle>
          <a:p>
            <a:r>
              <a:rPr lang="en-US"/>
              <a:t>Click to edit Master title style</a:t>
            </a:r>
            <a:endParaRPr lang="en-US" dirty="0"/>
          </a:p>
        </p:txBody>
      </p:sp>
      <p:sp>
        <p:nvSpPr>
          <p:cNvPr id="3" name="Subtitle 2"/>
          <p:cNvSpPr>
            <a:spLocks noGrp="1"/>
          </p:cNvSpPr>
          <p:nvPr>
            <p:ph type="subTitle" idx="1"/>
          </p:nvPr>
        </p:nvSpPr>
        <p:spPr>
          <a:xfrm>
            <a:off x="1941910" y="4777380"/>
            <a:ext cx="6686549" cy="1126283"/>
          </a:xfrm>
        </p:spPr>
        <p:txBody>
          <a:bodyPr anchor="t"/>
          <a:lstStyle>
            <a:lvl1pPr marL="0" indent="0" algn="l">
              <a:buNone/>
              <a:defRPr>
                <a:solidFill>
                  <a:schemeClr val="tx1">
                    <a:lumMod val="65000"/>
                    <a:lumOff val="35000"/>
                  </a:schemeClr>
                </a:solidFil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C82BED57-08B6-4206-93BB-874BD889A86A}" type="datetimeFigureOut">
              <a:rPr lang="en-US" smtClean="0"/>
              <a:t>8/30/2021</a:t>
            </a:fld>
            <a:endParaRPr lang="en-US"/>
          </a:p>
        </p:txBody>
      </p:sp>
      <p:sp>
        <p:nvSpPr>
          <p:cNvPr id="5" name="Footer Placeholder 4"/>
          <p:cNvSpPr>
            <a:spLocks noGrp="1"/>
          </p:cNvSpPr>
          <p:nvPr>
            <p:ph type="ftr" sz="quarter" idx="11"/>
          </p:nvPr>
        </p:nvSpPr>
        <p:spPr/>
        <p:txBody>
          <a:bodyPr/>
          <a:lstStyle/>
          <a:p>
            <a:endParaRPr lang="en-US"/>
          </a:p>
        </p:txBody>
      </p:sp>
      <p:sp>
        <p:nvSpPr>
          <p:cNvPr id="7" name="Freeform 6"/>
          <p:cNvSpPr/>
          <p:nvPr/>
        </p:nvSpPr>
        <p:spPr bwMode="auto">
          <a:xfrm>
            <a:off x="0" y="4323811"/>
            <a:ext cx="1308489" cy="778589"/>
          </a:xfrm>
          <a:custGeom>
            <a:avLst/>
            <a:gdLst/>
            <a:ahLst/>
            <a:cxnLst/>
            <a:rect l="0" t="0" r="r" b="b"/>
            <a:pathLst>
              <a:path w="372" h="166">
                <a:moveTo>
                  <a:pt x="287" y="166"/>
                </a:moveTo>
                <a:cubicBezTo>
                  <a:pt x="290" y="166"/>
                  <a:pt x="292" y="165"/>
                  <a:pt x="293" y="164"/>
                </a:cubicBezTo>
                <a:cubicBezTo>
                  <a:pt x="293" y="163"/>
                  <a:pt x="294" y="163"/>
                  <a:pt x="294" y="163"/>
                </a:cubicBezTo>
                <a:cubicBezTo>
                  <a:pt x="370" y="87"/>
                  <a:pt x="370" y="87"/>
                  <a:pt x="370" y="87"/>
                </a:cubicBezTo>
                <a:cubicBezTo>
                  <a:pt x="372" y="85"/>
                  <a:pt x="372" y="81"/>
                  <a:pt x="370" y="78"/>
                </a:cubicBezTo>
                <a:cubicBezTo>
                  <a:pt x="294" y="3"/>
                  <a:pt x="294" y="3"/>
                  <a:pt x="294" y="3"/>
                </a:cubicBezTo>
                <a:cubicBezTo>
                  <a:pt x="294" y="2"/>
                  <a:pt x="293" y="2"/>
                  <a:pt x="293" y="2"/>
                </a:cubicBezTo>
                <a:cubicBezTo>
                  <a:pt x="292" y="1"/>
                  <a:pt x="290" y="0"/>
                  <a:pt x="287" y="0"/>
                </a:cubicBezTo>
                <a:cubicBezTo>
                  <a:pt x="0" y="0"/>
                  <a:pt x="0" y="0"/>
                  <a:pt x="0" y="0"/>
                </a:cubicBezTo>
                <a:cubicBezTo>
                  <a:pt x="0" y="166"/>
                  <a:pt x="0" y="166"/>
                  <a:pt x="0" y="166"/>
                </a:cubicBezTo>
                <a:lnTo>
                  <a:pt x="287" y="166"/>
                </a:lnTo>
                <a:close/>
              </a:path>
            </a:pathLst>
          </a:custGeom>
          <a:solidFill>
            <a:schemeClr val="accent1"/>
          </a:solidFill>
          <a:ln>
            <a:noFill/>
          </a:ln>
        </p:spPr>
      </p:sp>
      <p:sp>
        <p:nvSpPr>
          <p:cNvPr id="6" name="Slide Number Placeholder 5"/>
          <p:cNvSpPr>
            <a:spLocks noGrp="1"/>
          </p:cNvSpPr>
          <p:nvPr>
            <p:ph type="sldNum" sz="quarter" idx="12"/>
          </p:nvPr>
        </p:nvSpPr>
        <p:spPr>
          <a:xfrm>
            <a:off x="398860" y="4529541"/>
            <a:ext cx="584825" cy="365125"/>
          </a:xfrm>
        </p:spPr>
        <p:txBody>
          <a:bodyPr/>
          <a:lstStyle/>
          <a:p>
            <a:fld id="{CE791E15-0BA2-46DE-8D4E-6B3DD1CC2879}" type="slidenum">
              <a:rPr lang="en-US" smtClean="0"/>
              <a:t>‹#›</a:t>
            </a:fld>
            <a:endParaRPr lang="en-US"/>
          </a:p>
        </p:txBody>
      </p:sp>
    </p:spTree>
    <p:extLst>
      <p:ext uri="{BB962C8B-B14F-4D97-AF65-F5344CB8AC3E}">
        <p14:creationId xmlns:p14="http://schemas.microsoft.com/office/powerpoint/2010/main" val="98147197"/>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944694" y="624110"/>
            <a:ext cx="6683765" cy="1280890"/>
          </a:xfrm>
        </p:spPr>
        <p:txBody>
          <a:bodyPr/>
          <a:lstStyle/>
          <a:p>
            <a:r>
              <a:rPr lang="en-US"/>
              <a:t>Click to edit Master title style</a:t>
            </a:r>
            <a:endParaRPr lang="en-US" dirty="0"/>
          </a:p>
        </p:txBody>
      </p:sp>
      <p:sp>
        <p:nvSpPr>
          <p:cNvPr id="3" name="Content Placeholder 2"/>
          <p:cNvSpPr>
            <a:spLocks noGrp="1"/>
          </p:cNvSpPr>
          <p:nvPr>
            <p:ph idx="1"/>
          </p:nvPr>
        </p:nvSpPr>
        <p:spPr>
          <a:xfrm>
            <a:off x="1941909" y="2133600"/>
            <a:ext cx="6686550" cy="3777622"/>
          </a:xfrm>
        </p:spPr>
        <p:txBody>
          <a:bodyPr/>
          <a:lstStyle>
            <a:lvl1pPr marL="257175" indent="-257175">
              <a:buFont typeface="Arial" panose="020B0604020202020204" pitchFamily="34" charset="0"/>
              <a:buChar char="•"/>
              <a:defRPr/>
            </a:lvl1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C82BED57-08B6-4206-93BB-874BD889A86A}" type="datetimeFigureOut">
              <a:rPr lang="en-US" smtClean="0"/>
              <a:t>8/30/2021</a:t>
            </a:fld>
            <a:endParaRPr lang="en-US"/>
          </a:p>
        </p:txBody>
      </p:sp>
      <p:sp>
        <p:nvSpPr>
          <p:cNvPr id="5" name="Footer Placeholder 4"/>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160175090"/>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941910" y="2058750"/>
            <a:ext cx="6686549" cy="1468800"/>
          </a:xfrm>
        </p:spPr>
        <p:txBody>
          <a:bodyPr anchor="b"/>
          <a:lstStyle>
            <a:lvl1pPr algn="l">
              <a:defRPr sz="3000" b="0" cap="none"/>
            </a:lvl1pPr>
          </a:lstStyle>
          <a:p>
            <a:r>
              <a:rPr lang="en-US"/>
              <a:t>Click to edit Master title style</a:t>
            </a:r>
            <a:endParaRPr lang="en-US" dirty="0"/>
          </a:p>
        </p:txBody>
      </p:sp>
      <p:sp>
        <p:nvSpPr>
          <p:cNvPr id="3" name="Text Placeholder 2"/>
          <p:cNvSpPr>
            <a:spLocks noGrp="1"/>
          </p:cNvSpPr>
          <p:nvPr>
            <p:ph type="body" idx="1"/>
          </p:nvPr>
        </p:nvSpPr>
        <p:spPr>
          <a:xfrm>
            <a:off x="1941910" y="3530129"/>
            <a:ext cx="6686549" cy="860400"/>
          </a:xfrm>
        </p:spPr>
        <p:txBody>
          <a:bodyPr anchor="t"/>
          <a:lstStyle>
            <a:lvl1pPr marL="0" indent="0" algn="l">
              <a:buNone/>
              <a:defRPr sz="1500">
                <a:solidFill>
                  <a:schemeClr val="tx1">
                    <a:lumMod val="65000"/>
                    <a:lumOff val="35000"/>
                  </a:schemeClr>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82BED57-08B6-4206-93BB-874BD889A86A}" type="datetimeFigureOut">
              <a:rPr lang="en-US" smtClean="0"/>
              <a:t>8/30/2021</a:t>
            </a:fld>
            <a:endParaRPr lang="en-US"/>
          </a:p>
        </p:txBody>
      </p:sp>
      <p:sp>
        <p:nvSpPr>
          <p:cNvPr id="5" name="Footer Placeholder 4"/>
          <p:cNvSpPr>
            <a:spLocks noGrp="1"/>
          </p:cNvSpPr>
          <p:nvPr>
            <p:ph type="ftr" sz="quarter" idx="11"/>
          </p:nvPr>
        </p:nvSpPr>
        <p:spPr/>
        <p:txBody>
          <a:bodyPr/>
          <a:lstStyle/>
          <a:p>
            <a:endParaRPr lang="en-US"/>
          </a:p>
        </p:txBody>
      </p:sp>
      <p:pic>
        <p:nvPicPr>
          <p:cNvPr id="8" name="Picture 7" descr="http://www.naturecenter.org/Portals/0/GRLI%20Grant%20Website%20Photos/GLRI%20EPA%20Logo.jpg"/>
          <p:cNvPicPr>
            <a:picLocks noChangeAspect="1" noChangeArrowheads="1"/>
          </p:cNvPicPr>
          <p:nvPr userDrawn="1"/>
        </p:nvPicPr>
        <p:blipFill>
          <a:blip r:embed="rId2" cstate="print"/>
          <a:srcRect/>
          <a:stretch>
            <a:fillRect/>
          </a:stretch>
        </p:blipFill>
        <p:spPr bwMode="auto">
          <a:xfrm>
            <a:off x="7239001" y="5901298"/>
            <a:ext cx="1775732" cy="828675"/>
          </a:xfrm>
          <a:prstGeom prst="rect">
            <a:avLst/>
          </a:prstGeom>
          <a:noFill/>
        </p:spPr>
      </p:pic>
    </p:spTree>
    <p:extLst>
      <p:ext uri="{BB962C8B-B14F-4D97-AF65-F5344CB8AC3E}">
        <p14:creationId xmlns:p14="http://schemas.microsoft.com/office/powerpoint/2010/main" val="2241129188"/>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941909" y="2133600"/>
            <a:ext cx="3235398" cy="3777622"/>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393060" y="2126222"/>
            <a:ext cx="3235398" cy="3777622"/>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C82BED57-08B6-4206-93BB-874BD889A86A}" type="datetimeFigureOut">
              <a:rPr lang="en-US" smtClean="0"/>
              <a:t>8/30/2021</a:t>
            </a:fld>
            <a:endParaRPr lang="en-US"/>
          </a:p>
        </p:txBody>
      </p:sp>
      <p:sp>
        <p:nvSpPr>
          <p:cNvPr id="6" name="Footer Placeholder 5"/>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205446952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a:extLst>
              <a:ext uri="{FF2B5EF4-FFF2-40B4-BE49-F238E27FC236}">
                <a16:creationId xmlns:a16="http://schemas.microsoft.com/office/drawing/2014/main" id="{BBD71CA2-7B21-4519-BE23-9AB172D951C8}"/>
              </a:ext>
            </a:extLst>
          </p:cNvPr>
          <p:cNvSpPr>
            <a:spLocks noGrp="1"/>
          </p:cNvSpPr>
          <p:nvPr>
            <p:ph type="dt" sz="half" idx="10"/>
          </p:nvPr>
        </p:nvSpPr>
        <p:spPr/>
        <p:txBody>
          <a:bodyPr/>
          <a:lstStyle>
            <a:lvl1pPr>
              <a:defRPr/>
            </a:lvl1pPr>
          </a:lstStyle>
          <a:p>
            <a:pPr>
              <a:defRPr/>
            </a:pPr>
            <a:fld id="{0E4A4351-4823-4D7C-AA18-016D3E849F0A}" type="datetimeFigureOut">
              <a:rPr lang="en-US"/>
              <a:pPr>
                <a:defRPr/>
              </a:pPr>
              <a:t>8/30/2021</a:t>
            </a:fld>
            <a:endParaRPr lang="en-US"/>
          </a:p>
        </p:txBody>
      </p:sp>
      <p:sp>
        <p:nvSpPr>
          <p:cNvPr id="8" name="Footer Placeholder 4">
            <a:extLst>
              <a:ext uri="{FF2B5EF4-FFF2-40B4-BE49-F238E27FC236}">
                <a16:creationId xmlns:a16="http://schemas.microsoft.com/office/drawing/2014/main" id="{A5776FB8-E672-4A03-A935-5C36EA233B9F}"/>
              </a:ext>
            </a:extLst>
          </p:cNvPr>
          <p:cNvSpPr>
            <a:spLocks noGrp="1"/>
          </p:cNvSpPr>
          <p:nvPr>
            <p:ph type="ftr" sz="quarter" idx="11"/>
          </p:nvPr>
        </p:nvSpPr>
        <p:spPr/>
        <p:txBody>
          <a:bodyPr/>
          <a:lstStyle>
            <a:lvl1pPr>
              <a:defRPr/>
            </a:lvl1pPr>
          </a:lstStyle>
          <a:p>
            <a:pPr>
              <a:defRPr/>
            </a:pPr>
            <a:endParaRPr lang="en-US"/>
          </a:p>
        </p:txBody>
      </p:sp>
      <p:sp>
        <p:nvSpPr>
          <p:cNvPr id="9" name="Slide Number Placeholder 5">
            <a:extLst>
              <a:ext uri="{FF2B5EF4-FFF2-40B4-BE49-F238E27FC236}">
                <a16:creationId xmlns:a16="http://schemas.microsoft.com/office/drawing/2014/main" id="{41E67D88-9326-4E26-983F-1BD68450B7B8}"/>
              </a:ext>
            </a:extLst>
          </p:cNvPr>
          <p:cNvSpPr>
            <a:spLocks noGrp="1"/>
          </p:cNvSpPr>
          <p:nvPr>
            <p:ph type="sldNum" sz="quarter" idx="12"/>
          </p:nvPr>
        </p:nvSpPr>
        <p:spPr/>
        <p:txBody>
          <a:bodyPr/>
          <a:lstStyle>
            <a:lvl1pPr>
              <a:defRPr/>
            </a:lvl1pPr>
          </a:lstStyle>
          <a:p>
            <a:pPr>
              <a:defRPr/>
            </a:pPr>
            <a:fld id="{1F11F8D6-8F48-413F-88BC-F7186590A578}" type="slidenum">
              <a:rPr lang="en-US" altLang="en-US"/>
              <a:pPr>
                <a:defRPr/>
              </a:pPr>
              <a:t>‹#›</a:t>
            </a:fld>
            <a:endParaRPr lang="en-US" altLang="en-US"/>
          </a:p>
        </p:txBody>
      </p:sp>
    </p:spTree>
    <p:extLst>
      <p:ext uri="{BB962C8B-B14F-4D97-AF65-F5344CB8AC3E}">
        <p14:creationId xmlns:p14="http://schemas.microsoft.com/office/powerpoint/2010/main" val="3580375387"/>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2204530" y="1972703"/>
            <a:ext cx="2994549" cy="576262"/>
          </a:xfrm>
        </p:spPr>
        <p:txBody>
          <a:bodyPr anchor="b">
            <a:noAutofit/>
          </a:bodyPr>
          <a:lstStyle>
            <a:lvl1pPr marL="0" indent="0">
              <a:buNone/>
              <a:defRPr sz="1800" b="0"/>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1941909" y="2548966"/>
            <a:ext cx="3257170" cy="3354060"/>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629972" y="1969475"/>
            <a:ext cx="2999251" cy="576262"/>
          </a:xfrm>
        </p:spPr>
        <p:txBody>
          <a:bodyPr anchor="b">
            <a:noAutofit/>
          </a:bodyPr>
          <a:lstStyle>
            <a:lvl1pPr marL="0" indent="0">
              <a:buNone/>
              <a:defRPr sz="1800" b="0"/>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5375218" y="2545738"/>
            <a:ext cx="3254006" cy="3354060"/>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C82BED57-08B6-4206-93BB-874BD889A86A}" type="datetimeFigureOut">
              <a:rPr lang="en-US" smtClean="0"/>
              <a:t>8/30/2021</a:t>
            </a:fld>
            <a:endParaRPr lang="en-US"/>
          </a:p>
        </p:txBody>
      </p:sp>
      <p:sp>
        <p:nvSpPr>
          <p:cNvPr id="8" name="Footer Placeholder 7"/>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1793950712"/>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C82BED57-08B6-4206-93BB-874BD889A86A}" type="datetimeFigureOut">
              <a:rPr lang="en-US" smtClean="0"/>
              <a:t>8/30/2021</a:t>
            </a:fld>
            <a:endParaRPr lang="en-US"/>
          </a:p>
        </p:txBody>
      </p:sp>
      <p:sp>
        <p:nvSpPr>
          <p:cNvPr id="4" name="Footer Placeholder 3"/>
          <p:cNvSpPr>
            <a:spLocks noGrp="1"/>
          </p:cNvSpPr>
          <p:nvPr>
            <p:ph type="ftr" sz="quarter" idx="11"/>
          </p:nvPr>
        </p:nvSpPr>
        <p:spPr/>
        <p:txBody>
          <a:bodyPr/>
          <a:lstStyle/>
          <a:p>
            <a:endParaRPr lang="en-US"/>
          </a:p>
        </p:txBody>
      </p:sp>
      <p:sp>
        <p:nvSpPr>
          <p:cNvPr id="7" name="Freeform 11"/>
          <p:cNvSpPr/>
          <p:nvPr/>
        </p:nvSpPr>
        <p:spPr bwMode="auto">
          <a:xfrm flipV="1">
            <a:off x="-3141" y="714376"/>
            <a:ext cx="1191395"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5" name="Slide Number Placeholder 4"/>
          <p:cNvSpPr>
            <a:spLocks noGrp="1"/>
          </p:cNvSpPr>
          <p:nvPr>
            <p:ph type="sldNum" sz="quarter" idx="12"/>
          </p:nvPr>
        </p:nvSpPr>
        <p:spPr/>
        <p:txBody>
          <a:bodyPr/>
          <a:lstStyle/>
          <a:p>
            <a:fld id="{CE791E15-0BA2-46DE-8D4E-6B3DD1CC2879}" type="slidenum">
              <a:rPr lang="en-US" smtClean="0"/>
              <a:t>‹#›</a:t>
            </a:fld>
            <a:endParaRPr lang="en-US"/>
          </a:p>
        </p:txBody>
      </p:sp>
    </p:spTree>
    <p:extLst>
      <p:ext uri="{BB962C8B-B14F-4D97-AF65-F5344CB8AC3E}">
        <p14:creationId xmlns:p14="http://schemas.microsoft.com/office/powerpoint/2010/main" val="2899926020"/>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82BED57-08B6-4206-93BB-874BD889A86A}" type="datetimeFigureOut">
              <a:rPr lang="en-US" smtClean="0"/>
              <a:t>8/30/2021</a:t>
            </a:fld>
            <a:endParaRPr lang="en-US"/>
          </a:p>
        </p:txBody>
      </p:sp>
      <p:sp>
        <p:nvSpPr>
          <p:cNvPr id="3" name="Footer Placeholder 2"/>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3416171472"/>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941910" y="446088"/>
            <a:ext cx="2628899" cy="976312"/>
          </a:xfrm>
        </p:spPr>
        <p:txBody>
          <a:bodyPr anchor="b"/>
          <a:lstStyle>
            <a:lvl1pPr algn="l">
              <a:defRPr sz="1500" b="0"/>
            </a:lvl1pPr>
          </a:lstStyle>
          <a:p>
            <a:r>
              <a:rPr lang="en-US"/>
              <a:t>Click to edit Master title style</a:t>
            </a:r>
            <a:endParaRPr lang="en-US" dirty="0"/>
          </a:p>
        </p:txBody>
      </p:sp>
      <p:sp>
        <p:nvSpPr>
          <p:cNvPr id="3" name="Content Placeholder 2"/>
          <p:cNvSpPr>
            <a:spLocks noGrp="1"/>
          </p:cNvSpPr>
          <p:nvPr>
            <p:ph idx="1"/>
          </p:nvPr>
        </p:nvSpPr>
        <p:spPr>
          <a:xfrm>
            <a:off x="4742259" y="446089"/>
            <a:ext cx="3886200" cy="5414963"/>
          </a:xfrm>
        </p:spPr>
        <p:txBody>
          <a:bodyPr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941910" y="1598613"/>
            <a:ext cx="2628899" cy="4262436"/>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5" name="Date Placeholder 4"/>
          <p:cNvSpPr>
            <a:spLocks noGrp="1"/>
          </p:cNvSpPr>
          <p:nvPr>
            <p:ph type="dt" sz="half" idx="10"/>
          </p:nvPr>
        </p:nvSpPr>
        <p:spPr/>
        <p:txBody>
          <a:bodyPr/>
          <a:lstStyle/>
          <a:p>
            <a:fld id="{C82BED57-08B6-4206-93BB-874BD889A86A}" type="datetimeFigureOut">
              <a:rPr lang="en-US" smtClean="0"/>
              <a:t>8/30/2021</a:t>
            </a:fld>
            <a:endParaRPr lang="en-US"/>
          </a:p>
        </p:txBody>
      </p:sp>
      <p:sp>
        <p:nvSpPr>
          <p:cNvPr id="6" name="Footer Placeholder 5"/>
          <p:cNvSpPr>
            <a:spLocks noGrp="1"/>
          </p:cNvSpPr>
          <p:nvPr>
            <p:ph type="ftr" sz="quarter" idx="11"/>
          </p:nvPr>
        </p:nvSpPr>
        <p:spPr/>
        <p:txBody>
          <a:bodyPr/>
          <a:lstStyle/>
          <a:p>
            <a:endParaRPr lang="en-US"/>
          </a:p>
        </p:txBody>
      </p:sp>
      <p:sp>
        <p:nvSpPr>
          <p:cNvPr id="9" name="Freeform 11"/>
          <p:cNvSpPr/>
          <p:nvPr/>
        </p:nvSpPr>
        <p:spPr bwMode="auto">
          <a:xfrm flipV="1">
            <a:off x="-3141" y="714376"/>
            <a:ext cx="1191395"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p:txBody>
          <a:bodyPr/>
          <a:lstStyle/>
          <a:p>
            <a:fld id="{CE791E15-0BA2-46DE-8D4E-6B3DD1CC2879}" type="slidenum">
              <a:rPr lang="en-US" smtClean="0"/>
              <a:t>‹#›</a:t>
            </a:fld>
            <a:endParaRPr lang="en-US"/>
          </a:p>
        </p:txBody>
      </p:sp>
    </p:spTree>
    <p:extLst>
      <p:ext uri="{BB962C8B-B14F-4D97-AF65-F5344CB8AC3E}">
        <p14:creationId xmlns:p14="http://schemas.microsoft.com/office/powerpoint/2010/main" val="3833322265"/>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941910" y="4800600"/>
            <a:ext cx="6686550" cy="566738"/>
          </a:xfrm>
        </p:spPr>
        <p:txBody>
          <a:bodyPr anchor="b">
            <a:normAutofit/>
          </a:bodyPr>
          <a:lstStyle>
            <a:lvl1pPr algn="l">
              <a:defRPr sz="18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941909" y="634965"/>
            <a:ext cx="6686550" cy="3854970"/>
          </a:xfrm>
        </p:spPr>
        <p:txBody>
          <a:bodyPr anchor="t">
            <a:normAutofit/>
          </a:bodyPr>
          <a:lstStyle>
            <a:lvl1pPr marL="0" indent="0" algn="ctr">
              <a:buNone/>
              <a:defRPr sz="1200"/>
            </a:lvl1pPr>
            <a:lvl2pPr marL="342900" indent="0">
              <a:buNone/>
              <a:defRPr sz="1200"/>
            </a:lvl2pPr>
            <a:lvl3pPr marL="685800" indent="0">
              <a:buNone/>
              <a:defRPr sz="1200"/>
            </a:lvl3pPr>
            <a:lvl4pPr marL="1028700" indent="0">
              <a:buNone/>
              <a:defRPr sz="1200"/>
            </a:lvl4pPr>
            <a:lvl5pPr marL="1371600" indent="0">
              <a:buNone/>
              <a:defRPr sz="1200"/>
            </a:lvl5pPr>
            <a:lvl6pPr marL="1714500" indent="0">
              <a:buNone/>
              <a:defRPr sz="1200"/>
            </a:lvl6pPr>
            <a:lvl7pPr marL="2057400" indent="0">
              <a:buNone/>
              <a:defRPr sz="1200"/>
            </a:lvl7pPr>
            <a:lvl8pPr marL="2400300" indent="0">
              <a:buNone/>
              <a:defRPr sz="1200"/>
            </a:lvl8pPr>
            <a:lvl9pPr marL="2743200" indent="0">
              <a:buNone/>
              <a:defRPr sz="1200"/>
            </a:lvl9pPr>
          </a:lstStyle>
          <a:p>
            <a:r>
              <a:rPr lang="en-US"/>
              <a:t>Click icon to add picture</a:t>
            </a:r>
            <a:endParaRPr lang="en-US" dirty="0"/>
          </a:p>
        </p:txBody>
      </p:sp>
      <p:sp>
        <p:nvSpPr>
          <p:cNvPr id="4" name="Text Placeholder 3"/>
          <p:cNvSpPr>
            <a:spLocks noGrp="1"/>
          </p:cNvSpPr>
          <p:nvPr>
            <p:ph type="body" sz="half" idx="2"/>
          </p:nvPr>
        </p:nvSpPr>
        <p:spPr>
          <a:xfrm>
            <a:off x="1941910" y="5367338"/>
            <a:ext cx="6686550" cy="493712"/>
          </a:xfrm>
        </p:spPr>
        <p:txBody>
          <a:bodyPr>
            <a:normAutofit/>
          </a:bodyPr>
          <a:lstStyle>
            <a:lvl1pPr marL="0" indent="0">
              <a:buNone/>
              <a:defRPr sz="90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5" name="Date Placeholder 4"/>
          <p:cNvSpPr>
            <a:spLocks noGrp="1"/>
          </p:cNvSpPr>
          <p:nvPr>
            <p:ph type="dt" sz="half" idx="10"/>
          </p:nvPr>
        </p:nvSpPr>
        <p:spPr/>
        <p:txBody>
          <a:bodyPr/>
          <a:lstStyle/>
          <a:p>
            <a:fld id="{C82BED57-08B6-4206-93BB-874BD889A86A}" type="datetimeFigureOut">
              <a:rPr lang="en-US" smtClean="0"/>
              <a:t>8/30/2021</a:t>
            </a:fld>
            <a:endParaRPr lang="en-US"/>
          </a:p>
        </p:txBody>
      </p:sp>
      <p:sp>
        <p:nvSpPr>
          <p:cNvPr id="6" name="Footer Placeholder 5"/>
          <p:cNvSpPr>
            <a:spLocks noGrp="1"/>
          </p:cNvSpPr>
          <p:nvPr>
            <p:ph type="ftr" sz="quarter" idx="11"/>
          </p:nvPr>
        </p:nvSpPr>
        <p:spPr/>
        <p:txBody>
          <a:bodyPr/>
          <a:lstStyle/>
          <a:p>
            <a:endParaRPr lang="en-US"/>
          </a:p>
        </p:txBody>
      </p:sp>
      <p:sp>
        <p:nvSpPr>
          <p:cNvPr id="9" name="Freeform 11"/>
          <p:cNvSpPr/>
          <p:nvPr/>
        </p:nvSpPr>
        <p:spPr bwMode="auto">
          <a:xfrm flipV="1">
            <a:off x="-3141" y="4911726"/>
            <a:ext cx="1191395"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398860" y="4983088"/>
            <a:ext cx="584825" cy="365125"/>
          </a:xfrm>
        </p:spPr>
        <p:txBody>
          <a:bodyPr/>
          <a:lstStyle/>
          <a:p>
            <a:fld id="{CE791E15-0BA2-46DE-8D4E-6B3DD1CC2879}" type="slidenum">
              <a:rPr lang="en-US" smtClean="0"/>
              <a:t>‹#›</a:t>
            </a:fld>
            <a:endParaRPr lang="en-US"/>
          </a:p>
        </p:txBody>
      </p:sp>
    </p:spTree>
    <p:extLst>
      <p:ext uri="{BB962C8B-B14F-4D97-AF65-F5344CB8AC3E}">
        <p14:creationId xmlns:p14="http://schemas.microsoft.com/office/powerpoint/2010/main" val="4073655453"/>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941910" y="609600"/>
            <a:ext cx="6686549" cy="3117040"/>
          </a:xfrm>
        </p:spPr>
        <p:txBody>
          <a:bodyPr anchor="ctr">
            <a:normAutofit/>
          </a:bodyPr>
          <a:lstStyle>
            <a:lvl1pPr algn="l">
              <a:defRPr sz="3600" b="0" cap="none"/>
            </a:lvl1pPr>
          </a:lstStyle>
          <a:p>
            <a:r>
              <a:rPr lang="en-US"/>
              <a:t>Click to edit Master title style</a:t>
            </a:r>
            <a:endParaRPr lang="en-US" dirty="0"/>
          </a:p>
        </p:txBody>
      </p:sp>
      <p:sp>
        <p:nvSpPr>
          <p:cNvPr id="3" name="Text Placeholder 2"/>
          <p:cNvSpPr>
            <a:spLocks noGrp="1"/>
          </p:cNvSpPr>
          <p:nvPr>
            <p:ph type="body" idx="1"/>
          </p:nvPr>
        </p:nvSpPr>
        <p:spPr>
          <a:xfrm>
            <a:off x="1941910" y="4354046"/>
            <a:ext cx="6686549" cy="1555864"/>
          </a:xfrm>
        </p:spPr>
        <p:txBody>
          <a:bodyPr anchor="ctr">
            <a:normAutofit/>
          </a:bodyPr>
          <a:lstStyle>
            <a:lvl1pPr marL="0" indent="0" algn="l">
              <a:buNone/>
              <a:defRPr sz="1350">
                <a:solidFill>
                  <a:schemeClr val="tx1">
                    <a:lumMod val="65000"/>
                    <a:lumOff val="35000"/>
                  </a:schemeClr>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82BED57-08B6-4206-93BB-874BD889A86A}" type="datetimeFigureOut">
              <a:rPr lang="en-US" smtClean="0"/>
              <a:t>8/30/2021</a:t>
            </a:fld>
            <a:endParaRPr lang="en-US"/>
          </a:p>
        </p:txBody>
      </p:sp>
      <p:sp>
        <p:nvSpPr>
          <p:cNvPr id="5" name="Footer Placeholder 4"/>
          <p:cNvSpPr>
            <a:spLocks noGrp="1"/>
          </p:cNvSpPr>
          <p:nvPr>
            <p:ph type="ftr" sz="quarter" idx="11"/>
          </p:nvPr>
        </p:nvSpPr>
        <p:spPr/>
        <p:txBody>
          <a:bodyPr/>
          <a:lstStyle/>
          <a:p>
            <a:endParaRPr lang="en-US"/>
          </a:p>
        </p:txBody>
      </p:sp>
      <p:sp>
        <p:nvSpPr>
          <p:cNvPr id="9" name="Freeform 11"/>
          <p:cNvSpPr/>
          <p:nvPr/>
        </p:nvSpPr>
        <p:spPr bwMode="auto">
          <a:xfrm flipV="1">
            <a:off x="-3141" y="3178176"/>
            <a:ext cx="1191395"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398860" y="3244140"/>
            <a:ext cx="584825" cy="365125"/>
          </a:xfrm>
        </p:spPr>
        <p:txBody>
          <a:bodyPr/>
          <a:lstStyle/>
          <a:p>
            <a:fld id="{CE791E15-0BA2-46DE-8D4E-6B3DD1CC2879}" type="slidenum">
              <a:rPr lang="en-US" smtClean="0"/>
              <a:t>‹#›</a:t>
            </a:fld>
            <a:endParaRPr lang="en-US"/>
          </a:p>
        </p:txBody>
      </p:sp>
    </p:spTree>
    <p:extLst>
      <p:ext uri="{BB962C8B-B14F-4D97-AF65-F5344CB8AC3E}">
        <p14:creationId xmlns:p14="http://schemas.microsoft.com/office/powerpoint/2010/main" val="790553359"/>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137462" y="609600"/>
            <a:ext cx="6295445" cy="2895600"/>
          </a:xfrm>
        </p:spPr>
        <p:txBody>
          <a:bodyPr anchor="ctr">
            <a:normAutofit/>
          </a:bodyPr>
          <a:lstStyle>
            <a:lvl1pPr algn="l">
              <a:defRPr sz="3600" b="0" cap="none"/>
            </a:lvl1pPr>
          </a:lstStyle>
          <a:p>
            <a:r>
              <a:rPr lang="en-US"/>
              <a:t>Click to edit Master title style</a:t>
            </a:r>
            <a:endParaRPr lang="en-US" dirty="0"/>
          </a:p>
        </p:txBody>
      </p:sp>
      <p:sp>
        <p:nvSpPr>
          <p:cNvPr id="13" name="Text Placeholder 9"/>
          <p:cNvSpPr>
            <a:spLocks noGrp="1"/>
          </p:cNvSpPr>
          <p:nvPr>
            <p:ph type="body" sz="quarter" idx="13"/>
          </p:nvPr>
        </p:nvSpPr>
        <p:spPr>
          <a:xfrm>
            <a:off x="2456259" y="3505200"/>
            <a:ext cx="5652416" cy="381000"/>
          </a:xfrm>
        </p:spPr>
        <p:txBody>
          <a:bodyPr anchor="ctr">
            <a:noAutofit/>
          </a:bodyPr>
          <a:lstStyle>
            <a:lvl1pPr marL="0" indent="0">
              <a:buFontTx/>
              <a:buNone/>
              <a:defRPr sz="1200">
                <a:solidFill>
                  <a:schemeClr val="tx1">
                    <a:lumMod val="50000"/>
                    <a:lumOff val="50000"/>
                  </a:schemeClr>
                </a:solidFill>
              </a:defRPr>
            </a:lvl1pPr>
            <a:lvl2pPr marL="342900" indent="0">
              <a:buFontTx/>
              <a:buNone/>
              <a:defRPr/>
            </a:lvl2pPr>
            <a:lvl3pPr marL="685800" indent="0">
              <a:buFontTx/>
              <a:buNone/>
              <a:defRPr/>
            </a:lvl3pPr>
            <a:lvl4pPr marL="1028700" indent="0">
              <a:buFontTx/>
              <a:buNone/>
              <a:defRPr/>
            </a:lvl4pPr>
            <a:lvl5pPr marL="1371600" indent="0">
              <a:buFontTx/>
              <a:buNone/>
              <a:defRPr/>
            </a:lvl5pPr>
          </a:lstStyle>
          <a:p>
            <a:pPr lvl="0"/>
            <a:r>
              <a:rPr lang="en-US"/>
              <a:t>Click to edit Master text styles</a:t>
            </a:r>
          </a:p>
        </p:txBody>
      </p:sp>
      <p:sp>
        <p:nvSpPr>
          <p:cNvPr id="3" name="Text Placeholder 2"/>
          <p:cNvSpPr>
            <a:spLocks noGrp="1"/>
          </p:cNvSpPr>
          <p:nvPr>
            <p:ph type="body" idx="1"/>
          </p:nvPr>
        </p:nvSpPr>
        <p:spPr>
          <a:xfrm>
            <a:off x="1941910" y="4354046"/>
            <a:ext cx="6686549" cy="1555864"/>
          </a:xfrm>
        </p:spPr>
        <p:txBody>
          <a:bodyPr anchor="ctr">
            <a:normAutofit/>
          </a:bodyPr>
          <a:lstStyle>
            <a:lvl1pPr marL="0" indent="0" algn="l">
              <a:buNone/>
              <a:defRPr sz="1350">
                <a:solidFill>
                  <a:schemeClr val="tx1">
                    <a:lumMod val="65000"/>
                    <a:lumOff val="35000"/>
                  </a:schemeClr>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82BED57-08B6-4206-93BB-874BD889A86A}" type="datetimeFigureOut">
              <a:rPr lang="en-US" smtClean="0"/>
              <a:t>8/30/2021</a:t>
            </a:fld>
            <a:endParaRPr lang="en-US"/>
          </a:p>
        </p:txBody>
      </p:sp>
      <p:sp>
        <p:nvSpPr>
          <p:cNvPr id="5" name="Footer Placeholder 4"/>
          <p:cNvSpPr>
            <a:spLocks noGrp="1"/>
          </p:cNvSpPr>
          <p:nvPr>
            <p:ph type="ftr" sz="quarter" idx="11"/>
          </p:nvPr>
        </p:nvSpPr>
        <p:spPr/>
        <p:txBody>
          <a:bodyPr/>
          <a:lstStyle/>
          <a:p>
            <a:endParaRPr lang="en-US"/>
          </a:p>
        </p:txBody>
      </p:sp>
      <p:sp>
        <p:nvSpPr>
          <p:cNvPr id="11" name="Freeform 11"/>
          <p:cNvSpPr/>
          <p:nvPr/>
        </p:nvSpPr>
        <p:spPr bwMode="auto">
          <a:xfrm flipV="1">
            <a:off x="-3141" y="3178176"/>
            <a:ext cx="1191395"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398860" y="3244140"/>
            <a:ext cx="584825" cy="365125"/>
          </a:xfrm>
        </p:spPr>
        <p:txBody>
          <a:bodyPr/>
          <a:lstStyle/>
          <a:p>
            <a:fld id="{CE791E15-0BA2-46DE-8D4E-6B3DD1CC2879}" type="slidenum">
              <a:rPr lang="en-US" smtClean="0"/>
              <a:t>‹#›</a:t>
            </a:fld>
            <a:endParaRPr lang="en-US"/>
          </a:p>
        </p:txBody>
      </p:sp>
      <p:sp>
        <p:nvSpPr>
          <p:cNvPr id="14" name="TextBox 13"/>
          <p:cNvSpPr txBox="1"/>
          <p:nvPr/>
        </p:nvSpPr>
        <p:spPr>
          <a:xfrm>
            <a:off x="1850739" y="648005"/>
            <a:ext cx="457200" cy="584776"/>
          </a:xfrm>
          <a:prstGeom prst="rect">
            <a:avLst/>
          </a:prstGeom>
        </p:spPr>
        <p:txBody>
          <a:bodyPr vert="horz" lIns="68580" tIns="34290" rIns="68580" bIns="34290" rtlCol="0" anchor="ctr">
            <a:noAutofit/>
          </a:bodyPr>
          <a:lstStyle/>
          <a:p>
            <a:pPr lvl="0"/>
            <a:r>
              <a:rPr lang="en-US" sz="6000" baseline="0" dirty="0">
                <a:ln w="3175" cmpd="sng">
                  <a:noFill/>
                </a:ln>
                <a:solidFill>
                  <a:schemeClr val="accent1"/>
                </a:solidFill>
                <a:effectLst/>
                <a:latin typeface="Arial"/>
              </a:rPr>
              <a:t>“</a:t>
            </a:r>
          </a:p>
        </p:txBody>
      </p:sp>
      <p:sp>
        <p:nvSpPr>
          <p:cNvPr id="15" name="TextBox 14"/>
          <p:cNvSpPr txBox="1"/>
          <p:nvPr/>
        </p:nvSpPr>
        <p:spPr>
          <a:xfrm>
            <a:off x="8336139" y="2905306"/>
            <a:ext cx="457200" cy="584776"/>
          </a:xfrm>
          <a:prstGeom prst="rect">
            <a:avLst/>
          </a:prstGeom>
        </p:spPr>
        <p:txBody>
          <a:bodyPr vert="horz" lIns="68580" tIns="34290" rIns="68580" bIns="34290" rtlCol="0" anchor="ctr">
            <a:noAutofit/>
          </a:bodyPr>
          <a:lstStyle/>
          <a:p>
            <a:pPr lvl="0"/>
            <a:r>
              <a:rPr lang="en-US" sz="6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3433840384"/>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941910" y="2438401"/>
            <a:ext cx="6686550" cy="2724845"/>
          </a:xfrm>
        </p:spPr>
        <p:txBody>
          <a:bodyPr anchor="b">
            <a:normAutofit/>
          </a:bodyPr>
          <a:lstStyle>
            <a:lvl1pPr algn="l">
              <a:defRPr sz="3600" b="0"/>
            </a:lvl1pPr>
          </a:lstStyle>
          <a:p>
            <a:r>
              <a:rPr lang="en-US"/>
              <a:t>Click to edit Master title style</a:t>
            </a:r>
            <a:endParaRPr lang="en-US" dirty="0"/>
          </a:p>
        </p:txBody>
      </p:sp>
      <p:sp>
        <p:nvSpPr>
          <p:cNvPr id="4" name="Text Placeholder 3"/>
          <p:cNvSpPr>
            <a:spLocks noGrp="1"/>
          </p:cNvSpPr>
          <p:nvPr>
            <p:ph type="body" sz="half" idx="2"/>
          </p:nvPr>
        </p:nvSpPr>
        <p:spPr>
          <a:xfrm>
            <a:off x="1941910" y="5181600"/>
            <a:ext cx="668655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a:t>Click to edit Master text styles</a:t>
            </a:r>
          </a:p>
        </p:txBody>
      </p:sp>
      <p:sp>
        <p:nvSpPr>
          <p:cNvPr id="5" name="Date Placeholder 4"/>
          <p:cNvSpPr>
            <a:spLocks noGrp="1"/>
          </p:cNvSpPr>
          <p:nvPr>
            <p:ph type="dt" sz="half" idx="10"/>
          </p:nvPr>
        </p:nvSpPr>
        <p:spPr/>
        <p:txBody>
          <a:bodyPr/>
          <a:lstStyle/>
          <a:p>
            <a:fld id="{C82BED57-08B6-4206-93BB-874BD889A86A}" type="datetimeFigureOut">
              <a:rPr lang="en-US" smtClean="0"/>
              <a:t>8/30/2021</a:t>
            </a:fld>
            <a:endParaRPr lang="en-US"/>
          </a:p>
        </p:txBody>
      </p:sp>
      <p:sp>
        <p:nvSpPr>
          <p:cNvPr id="6" name="Footer Placeholder 5"/>
          <p:cNvSpPr>
            <a:spLocks noGrp="1"/>
          </p:cNvSpPr>
          <p:nvPr>
            <p:ph type="ftr" sz="quarter" idx="11"/>
          </p:nvPr>
        </p:nvSpPr>
        <p:spPr/>
        <p:txBody>
          <a:bodyPr/>
          <a:lstStyle/>
          <a:p>
            <a:endParaRPr lang="en-US"/>
          </a:p>
        </p:txBody>
      </p:sp>
      <p:sp>
        <p:nvSpPr>
          <p:cNvPr id="9" name="Freeform 11"/>
          <p:cNvSpPr/>
          <p:nvPr/>
        </p:nvSpPr>
        <p:spPr bwMode="auto">
          <a:xfrm flipV="1">
            <a:off x="-3141" y="4911726"/>
            <a:ext cx="1191395"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398860" y="4983088"/>
            <a:ext cx="584825" cy="365125"/>
          </a:xfrm>
        </p:spPr>
        <p:txBody>
          <a:bodyPr/>
          <a:lstStyle/>
          <a:p>
            <a:fld id="{CE791E15-0BA2-46DE-8D4E-6B3DD1CC2879}" type="slidenum">
              <a:rPr lang="en-US" smtClean="0"/>
              <a:t>‹#›</a:t>
            </a:fld>
            <a:endParaRPr lang="en-US"/>
          </a:p>
        </p:txBody>
      </p:sp>
    </p:spTree>
    <p:extLst>
      <p:ext uri="{BB962C8B-B14F-4D97-AF65-F5344CB8AC3E}">
        <p14:creationId xmlns:p14="http://schemas.microsoft.com/office/powerpoint/2010/main" val="4165992459"/>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12" name="Title 1"/>
          <p:cNvSpPr>
            <a:spLocks noGrp="1"/>
          </p:cNvSpPr>
          <p:nvPr>
            <p:ph type="title"/>
          </p:nvPr>
        </p:nvSpPr>
        <p:spPr>
          <a:xfrm>
            <a:off x="2137462" y="609600"/>
            <a:ext cx="6295445" cy="2895600"/>
          </a:xfrm>
        </p:spPr>
        <p:txBody>
          <a:bodyPr anchor="ctr">
            <a:normAutofit/>
          </a:bodyPr>
          <a:lstStyle>
            <a:lvl1pPr algn="l">
              <a:defRPr sz="3600" b="0" cap="none"/>
            </a:lvl1pPr>
          </a:lstStyle>
          <a:p>
            <a:r>
              <a:rPr lang="en-US"/>
              <a:t>Click to edit Master title style</a:t>
            </a:r>
            <a:endParaRPr lang="en-US" dirty="0"/>
          </a:p>
        </p:txBody>
      </p:sp>
      <p:sp>
        <p:nvSpPr>
          <p:cNvPr id="21" name="Text Placeholder 9"/>
          <p:cNvSpPr>
            <a:spLocks noGrp="1"/>
          </p:cNvSpPr>
          <p:nvPr>
            <p:ph type="body" sz="quarter" idx="13"/>
          </p:nvPr>
        </p:nvSpPr>
        <p:spPr>
          <a:xfrm>
            <a:off x="1941909" y="4343400"/>
            <a:ext cx="6686550" cy="838200"/>
          </a:xfrm>
        </p:spPr>
        <p:txBody>
          <a:bodyPr anchor="b">
            <a:noAutofit/>
          </a:bodyPr>
          <a:lstStyle>
            <a:lvl1pPr marL="0" indent="0">
              <a:buFontTx/>
              <a:buNone/>
              <a:defRPr sz="1800">
                <a:solidFill>
                  <a:schemeClr val="accent1"/>
                </a:solidFill>
              </a:defRPr>
            </a:lvl1pPr>
            <a:lvl2pPr marL="342900" indent="0">
              <a:buFontTx/>
              <a:buNone/>
              <a:defRPr/>
            </a:lvl2pPr>
            <a:lvl3pPr marL="685800" indent="0">
              <a:buFontTx/>
              <a:buNone/>
              <a:defRPr/>
            </a:lvl3pPr>
            <a:lvl4pPr marL="1028700" indent="0">
              <a:buFontTx/>
              <a:buNone/>
              <a:defRPr/>
            </a:lvl4pPr>
            <a:lvl5pPr marL="1371600" indent="0">
              <a:buFontTx/>
              <a:buNone/>
              <a:defRPr/>
            </a:lvl5pPr>
          </a:lstStyle>
          <a:p>
            <a:pPr lvl="0"/>
            <a:r>
              <a:rPr lang="en-US"/>
              <a:t>Click to edit Master text styles</a:t>
            </a:r>
          </a:p>
        </p:txBody>
      </p:sp>
      <p:sp>
        <p:nvSpPr>
          <p:cNvPr id="4" name="Text Placeholder 3"/>
          <p:cNvSpPr>
            <a:spLocks noGrp="1"/>
          </p:cNvSpPr>
          <p:nvPr>
            <p:ph type="body" sz="half" idx="2"/>
          </p:nvPr>
        </p:nvSpPr>
        <p:spPr>
          <a:xfrm>
            <a:off x="1941910" y="5181600"/>
            <a:ext cx="668655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a:t>Click to edit Master text styles</a:t>
            </a:r>
          </a:p>
        </p:txBody>
      </p:sp>
      <p:sp>
        <p:nvSpPr>
          <p:cNvPr id="5" name="Date Placeholder 4"/>
          <p:cNvSpPr>
            <a:spLocks noGrp="1"/>
          </p:cNvSpPr>
          <p:nvPr>
            <p:ph type="dt" sz="half" idx="10"/>
          </p:nvPr>
        </p:nvSpPr>
        <p:spPr/>
        <p:txBody>
          <a:bodyPr/>
          <a:lstStyle/>
          <a:p>
            <a:fld id="{C82BED57-08B6-4206-93BB-874BD889A86A}" type="datetimeFigureOut">
              <a:rPr lang="en-US" smtClean="0"/>
              <a:t>8/30/2021</a:t>
            </a:fld>
            <a:endParaRPr lang="en-US"/>
          </a:p>
        </p:txBody>
      </p:sp>
      <p:sp>
        <p:nvSpPr>
          <p:cNvPr id="6" name="Footer Placeholder 5"/>
          <p:cNvSpPr>
            <a:spLocks noGrp="1"/>
          </p:cNvSpPr>
          <p:nvPr>
            <p:ph type="ftr" sz="quarter" idx="11"/>
          </p:nvPr>
        </p:nvSpPr>
        <p:spPr/>
        <p:txBody>
          <a:bodyPr/>
          <a:lstStyle/>
          <a:p>
            <a:endParaRPr lang="en-US"/>
          </a:p>
        </p:txBody>
      </p:sp>
      <p:sp>
        <p:nvSpPr>
          <p:cNvPr id="11" name="Freeform 11"/>
          <p:cNvSpPr/>
          <p:nvPr/>
        </p:nvSpPr>
        <p:spPr bwMode="auto">
          <a:xfrm flipV="1">
            <a:off x="-3141" y="4911726"/>
            <a:ext cx="1191395"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398860" y="4983088"/>
            <a:ext cx="584825" cy="365125"/>
          </a:xfrm>
        </p:spPr>
        <p:txBody>
          <a:bodyPr/>
          <a:lstStyle/>
          <a:p>
            <a:fld id="{CE791E15-0BA2-46DE-8D4E-6B3DD1CC2879}" type="slidenum">
              <a:rPr lang="en-US" smtClean="0"/>
              <a:t>‹#›</a:t>
            </a:fld>
            <a:endParaRPr lang="en-US"/>
          </a:p>
        </p:txBody>
      </p:sp>
      <p:sp>
        <p:nvSpPr>
          <p:cNvPr id="17" name="TextBox 16"/>
          <p:cNvSpPr txBox="1"/>
          <p:nvPr/>
        </p:nvSpPr>
        <p:spPr>
          <a:xfrm>
            <a:off x="1850739" y="648005"/>
            <a:ext cx="457200" cy="584776"/>
          </a:xfrm>
          <a:prstGeom prst="rect">
            <a:avLst/>
          </a:prstGeom>
        </p:spPr>
        <p:txBody>
          <a:bodyPr vert="horz" lIns="68580" tIns="34290" rIns="68580" bIns="34290" rtlCol="0" anchor="ctr">
            <a:noAutofit/>
          </a:bodyPr>
          <a:lstStyle/>
          <a:p>
            <a:pPr lvl="0"/>
            <a:r>
              <a:rPr lang="en-US" sz="6000" baseline="0" dirty="0">
                <a:ln w="3175" cmpd="sng">
                  <a:noFill/>
                </a:ln>
                <a:solidFill>
                  <a:schemeClr val="accent1"/>
                </a:solidFill>
                <a:effectLst/>
                <a:latin typeface="Arial"/>
              </a:rPr>
              <a:t>“</a:t>
            </a:r>
          </a:p>
        </p:txBody>
      </p:sp>
      <p:sp>
        <p:nvSpPr>
          <p:cNvPr id="18" name="TextBox 17"/>
          <p:cNvSpPr txBox="1"/>
          <p:nvPr/>
        </p:nvSpPr>
        <p:spPr>
          <a:xfrm>
            <a:off x="8336139" y="2905306"/>
            <a:ext cx="457200" cy="584776"/>
          </a:xfrm>
          <a:prstGeom prst="rect">
            <a:avLst/>
          </a:prstGeom>
        </p:spPr>
        <p:txBody>
          <a:bodyPr vert="horz" lIns="68580" tIns="34290" rIns="68580" bIns="34290" rtlCol="0" anchor="ctr">
            <a:noAutofit/>
          </a:bodyPr>
          <a:lstStyle/>
          <a:p>
            <a:pPr lvl="0"/>
            <a:r>
              <a:rPr lang="en-US" sz="6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1556921119"/>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1941910" y="627407"/>
            <a:ext cx="6686549" cy="2880020"/>
          </a:xfrm>
        </p:spPr>
        <p:txBody>
          <a:bodyPr anchor="ctr">
            <a:normAutofit/>
          </a:bodyPr>
          <a:lstStyle>
            <a:lvl1pPr algn="l">
              <a:defRPr sz="3600" b="0"/>
            </a:lvl1pPr>
          </a:lstStyle>
          <a:p>
            <a:r>
              <a:rPr lang="en-US"/>
              <a:t>Click to edit Master title style</a:t>
            </a:r>
            <a:endParaRPr lang="en-US" dirty="0"/>
          </a:p>
        </p:txBody>
      </p:sp>
      <p:sp>
        <p:nvSpPr>
          <p:cNvPr id="21" name="Text Placeholder 9"/>
          <p:cNvSpPr>
            <a:spLocks noGrp="1"/>
          </p:cNvSpPr>
          <p:nvPr>
            <p:ph type="body" sz="quarter" idx="13"/>
          </p:nvPr>
        </p:nvSpPr>
        <p:spPr>
          <a:xfrm>
            <a:off x="1941909" y="4343400"/>
            <a:ext cx="6686550" cy="838200"/>
          </a:xfrm>
        </p:spPr>
        <p:txBody>
          <a:bodyPr anchor="b">
            <a:noAutofit/>
          </a:bodyPr>
          <a:lstStyle>
            <a:lvl1pPr marL="0" indent="0">
              <a:buFontTx/>
              <a:buNone/>
              <a:defRPr sz="1800">
                <a:solidFill>
                  <a:schemeClr val="accent1"/>
                </a:solidFill>
              </a:defRPr>
            </a:lvl1pPr>
            <a:lvl2pPr marL="342900" indent="0">
              <a:buFontTx/>
              <a:buNone/>
              <a:defRPr/>
            </a:lvl2pPr>
            <a:lvl3pPr marL="685800" indent="0">
              <a:buFontTx/>
              <a:buNone/>
              <a:defRPr/>
            </a:lvl3pPr>
            <a:lvl4pPr marL="1028700" indent="0">
              <a:buFontTx/>
              <a:buNone/>
              <a:defRPr/>
            </a:lvl4pPr>
            <a:lvl5pPr marL="1371600" indent="0">
              <a:buFontTx/>
              <a:buNone/>
              <a:defRPr/>
            </a:lvl5pPr>
          </a:lstStyle>
          <a:p>
            <a:pPr lvl="0"/>
            <a:r>
              <a:rPr lang="en-US"/>
              <a:t>Click to edit Master text styles</a:t>
            </a:r>
          </a:p>
        </p:txBody>
      </p:sp>
      <p:sp>
        <p:nvSpPr>
          <p:cNvPr id="4" name="Text Placeholder 3"/>
          <p:cNvSpPr>
            <a:spLocks noGrp="1"/>
          </p:cNvSpPr>
          <p:nvPr>
            <p:ph type="body" sz="half" idx="2"/>
          </p:nvPr>
        </p:nvSpPr>
        <p:spPr>
          <a:xfrm>
            <a:off x="1941910" y="5181600"/>
            <a:ext cx="668655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a:t>Click to edit Master text styles</a:t>
            </a:r>
          </a:p>
        </p:txBody>
      </p:sp>
      <p:sp>
        <p:nvSpPr>
          <p:cNvPr id="5" name="Date Placeholder 4"/>
          <p:cNvSpPr>
            <a:spLocks noGrp="1"/>
          </p:cNvSpPr>
          <p:nvPr>
            <p:ph type="dt" sz="half" idx="10"/>
          </p:nvPr>
        </p:nvSpPr>
        <p:spPr/>
        <p:txBody>
          <a:bodyPr/>
          <a:lstStyle/>
          <a:p>
            <a:fld id="{C82BED57-08B6-4206-93BB-874BD889A86A}" type="datetimeFigureOut">
              <a:rPr lang="en-US" smtClean="0"/>
              <a:t>8/30/2021</a:t>
            </a:fld>
            <a:endParaRPr lang="en-US"/>
          </a:p>
        </p:txBody>
      </p:sp>
      <p:sp>
        <p:nvSpPr>
          <p:cNvPr id="6" name="Footer Placeholder 5"/>
          <p:cNvSpPr>
            <a:spLocks noGrp="1"/>
          </p:cNvSpPr>
          <p:nvPr>
            <p:ph type="ftr" sz="quarter" idx="11"/>
          </p:nvPr>
        </p:nvSpPr>
        <p:spPr/>
        <p:txBody>
          <a:bodyPr/>
          <a:lstStyle/>
          <a:p>
            <a:endParaRPr lang="en-US"/>
          </a:p>
        </p:txBody>
      </p:sp>
      <p:sp>
        <p:nvSpPr>
          <p:cNvPr id="9" name="Freeform 11"/>
          <p:cNvSpPr/>
          <p:nvPr/>
        </p:nvSpPr>
        <p:spPr bwMode="auto">
          <a:xfrm flipV="1">
            <a:off x="-3141" y="4911726"/>
            <a:ext cx="1191395"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398860" y="4983088"/>
            <a:ext cx="584825" cy="365125"/>
          </a:xfrm>
        </p:spPr>
        <p:txBody>
          <a:bodyPr/>
          <a:lstStyle/>
          <a:p>
            <a:fld id="{CE791E15-0BA2-46DE-8D4E-6B3DD1CC2879}" type="slidenum">
              <a:rPr lang="en-US" smtClean="0"/>
              <a:t>‹#›</a:t>
            </a:fld>
            <a:endParaRPr lang="en-US"/>
          </a:p>
        </p:txBody>
      </p:sp>
    </p:spTree>
    <p:extLst>
      <p:ext uri="{BB962C8B-B14F-4D97-AF65-F5344CB8AC3E}">
        <p14:creationId xmlns:p14="http://schemas.microsoft.com/office/powerpoint/2010/main" val="370119672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a:extLst>
              <a:ext uri="{FF2B5EF4-FFF2-40B4-BE49-F238E27FC236}">
                <a16:creationId xmlns:a16="http://schemas.microsoft.com/office/drawing/2014/main" id="{790EC4FE-784B-47D6-AD67-933AB7E911AB}"/>
              </a:ext>
            </a:extLst>
          </p:cNvPr>
          <p:cNvSpPr>
            <a:spLocks noGrp="1"/>
          </p:cNvSpPr>
          <p:nvPr>
            <p:ph type="dt" sz="half" idx="10"/>
          </p:nvPr>
        </p:nvSpPr>
        <p:spPr/>
        <p:txBody>
          <a:bodyPr/>
          <a:lstStyle>
            <a:lvl1pPr>
              <a:defRPr/>
            </a:lvl1pPr>
          </a:lstStyle>
          <a:p>
            <a:pPr>
              <a:defRPr/>
            </a:pPr>
            <a:fld id="{4840AB78-F300-49D9-B41F-79F88AE17758}" type="datetimeFigureOut">
              <a:rPr lang="en-US"/>
              <a:pPr>
                <a:defRPr/>
              </a:pPr>
              <a:t>8/30/2021</a:t>
            </a:fld>
            <a:endParaRPr lang="en-US"/>
          </a:p>
        </p:txBody>
      </p:sp>
      <p:sp>
        <p:nvSpPr>
          <p:cNvPr id="4" name="Footer Placeholder 4">
            <a:extLst>
              <a:ext uri="{FF2B5EF4-FFF2-40B4-BE49-F238E27FC236}">
                <a16:creationId xmlns:a16="http://schemas.microsoft.com/office/drawing/2014/main" id="{4EA8BD20-B7DA-483B-B03E-B6E29D5E8A52}"/>
              </a:ext>
            </a:extLst>
          </p:cNvPr>
          <p:cNvSpPr>
            <a:spLocks noGrp="1"/>
          </p:cNvSpPr>
          <p:nvPr>
            <p:ph type="ftr" sz="quarter" idx="11"/>
          </p:nvPr>
        </p:nvSpPr>
        <p:spPr/>
        <p:txBody>
          <a:bodyPr/>
          <a:lstStyle>
            <a:lvl1pPr>
              <a:defRPr/>
            </a:lvl1pPr>
          </a:lstStyle>
          <a:p>
            <a:pPr>
              <a:defRPr/>
            </a:pPr>
            <a:endParaRPr lang="en-US"/>
          </a:p>
        </p:txBody>
      </p:sp>
      <p:sp>
        <p:nvSpPr>
          <p:cNvPr id="5" name="Slide Number Placeholder 5">
            <a:extLst>
              <a:ext uri="{FF2B5EF4-FFF2-40B4-BE49-F238E27FC236}">
                <a16:creationId xmlns:a16="http://schemas.microsoft.com/office/drawing/2014/main" id="{464E994B-82AA-476C-9D5E-5A1CEB2F7FCE}"/>
              </a:ext>
            </a:extLst>
          </p:cNvPr>
          <p:cNvSpPr>
            <a:spLocks noGrp="1"/>
          </p:cNvSpPr>
          <p:nvPr>
            <p:ph type="sldNum" sz="quarter" idx="12"/>
          </p:nvPr>
        </p:nvSpPr>
        <p:spPr/>
        <p:txBody>
          <a:bodyPr/>
          <a:lstStyle>
            <a:lvl1pPr>
              <a:defRPr/>
            </a:lvl1pPr>
          </a:lstStyle>
          <a:p>
            <a:pPr>
              <a:defRPr/>
            </a:pPr>
            <a:fld id="{873AFD8B-21E6-4C15-80C6-43D2CD0A92C8}" type="slidenum">
              <a:rPr lang="en-US" altLang="en-US"/>
              <a:pPr>
                <a:defRPr/>
              </a:pPr>
              <a:t>‹#›</a:t>
            </a:fld>
            <a:endParaRPr lang="en-US" altLang="en-US"/>
          </a:p>
        </p:txBody>
      </p:sp>
    </p:spTree>
    <p:extLst>
      <p:ext uri="{BB962C8B-B14F-4D97-AF65-F5344CB8AC3E}">
        <p14:creationId xmlns:p14="http://schemas.microsoft.com/office/powerpoint/2010/main" val="1766945980"/>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82BED57-08B6-4206-93BB-874BD889A86A}" type="datetimeFigureOut">
              <a:rPr lang="en-US" smtClean="0"/>
              <a:t>8/30/2021</a:t>
            </a:fld>
            <a:endParaRPr lang="en-US"/>
          </a:p>
        </p:txBody>
      </p:sp>
      <p:sp>
        <p:nvSpPr>
          <p:cNvPr id="5" name="Footer Placeholder 4"/>
          <p:cNvSpPr>
            <a:spLocks noGrp="1"/>
          </p:cNvSpPr>
          <p:nvPr>
            <p:ph type="ftr" sz="quarter" idx="11"/>
          </p:nvPr>
        </p:nvSpPr>
        <p:spPr/>
        <p:txBody>
          <a:bodyPr/>
          <a:lstStyle/>
          <a:p>
            <a:endParaRPr lang="en-US"/>
          </a:p>
        </p:txBody>
      </p:sp>
      <p:sp>
        <p:nvSpPr>
          <p:cNvPr id="8" name="Freeform 11"/>
          <p:cNvSpPr/>
          <p:nvPr/>
        </p:nvSpPr>
        <p:spPr bwMode="auto">
          <a:xfrm flipV="1">
            <a:off x="-3141" y="714376"/>
            <a:ext cx="1191395"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CE791E15-0BA2-46DE-8D4E-6B3DD1CC2879}" type="slidenum">
              <a:rPr lang="en-US" smtClean="0"/>
              <a:t>‹#›</a:t>
            </a:fld>
            <a:endParaRPr lang="en-US"/>
          </a:p>
        </p:txBody>
      </p:sp>
    </p:spTree>
    <p:extLst>
      <p:ext uri="{BB962C8B-B14F-4D97-AF65-F5344CB8AC3E}">
        <p14:creationId xmlns:p14="http://schemas.microsoft.com/office/powerpoint/2010/main" val="1053042591"/>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971109" y="627406"/>
            <a:ext cx="1655701" cy="5283817"/>
          </a:xfrm>
        </p:spPr>
        <p:txBody>
          <a:bodyPr vert="eaVert" anchor="ctr"/>
          <a:lstStyle/>
          <a:p>
            <a:r>
              <a:rPr lang="en-US"/>
              <a:t>Click to edit Master title style</a:t>
            </a:r>
            <a:endParaRPr lang="en-US" dirty="0"/>
          </a:p>
        </p:txBody>
      </p:sp>
      <p:sp>
        <p:nvSpPr>
          <p:cNvPr id="3" name="Vertical Text Placeholder 2"/>
          <p:cNvSpPr>
            <a:spLocks noGrp="1"/>
          </p:cNvSpPr>
          <p:nvPr>
            <p:ph type="body" orient="vert" idx="1"/>
          </p:nvPr>
        </p:nvSpPr>
        <p:spPr>
          <a:xfrm>
            <a:off x="1941909" y="627406"/>
            <a:ext cx="4857750" cy="528381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82BED57-08B6-4206-93BB-874BD889A86A}" type="datetimeFigureOut">
              <a:rPr lang="en-US" smtClean="0"/>
              <a:t>8/30/2021</a:t>
            </a:fld>
            <a:endParaRPr lang="en-US"/>
          </a:p>
        </p:txBody>
      </p:sp>
      <p:sp>
        <p:nvSpPr>
          <p:cNvPr id="5" name="Footer Placeholder 4"/>
          <p:cNvSpPr>
            <a:spLocks noGrp="1"/>
          </p:cNvSpPr>
          <p:nvPr>
            <p:ph type="ftr" sz="quarter" idx="11"/>
          </p:nvPr>
        </p:nvSpPr>
        <p:spPr/>
        <p:txBody>
          <a:bodyPr/>
          <a:lstStyle/>
          <a:p>
            <a:endParaRPr lang="en-US"/>
          </a:p>
        </p:txBody>
      </p:sp>
      <p:sp>
        <p:nvSpPr>
          <p:cNvPr id="8" name="Freeform 11"/>
          <p:cNvSpPr/>
          <p:nvPr/>
        </p:nvSpPr>
        <p:spPr bwMode="auto">
          <a:xfrm flipV="1">
            <a:off x="-3141" y="714376"/>
            <a:ext cx="1191395"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CE791E15-0BA2-46DE-8D4E-6B3DD1CC2879}" type="slidenum">
              <a:rPr lang="en-US" smtClean="0"/>
              <a:t>‹#›</a:t>
            </a:fld>
            <a:endParaRPr lang="en-US"/>
          </a:p>
        </p:txBody>
      </p:sp>
    </p:spTree>
    <p:extLst>
      <p:ext uri="{BB962C8B-B14F-4D97-AF65-F5344CB8AC3E}">
        <p14:creationId xmlns:p14="http://schemas.microsoft.com/office/powerpoint/2010/main" val="3787471570"/>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941910" y="2514601"/>
            <a:ext cx="6686549" cy="2262781"/>
          </a:xfrm>
        </p:spPr>
        <p:txBody>
          <a:bodyPr anchor="b">
            <a:normAutofit/>
          </a:bodyPr>
          <a:lstStyle>
            <a:lvl1pPr>
              <a:defRPr sz="4050"/>
            </a:lvl1pPr>
          </a:lstStyle>
          <a:p>
            <a:r>
              <a:rPr lang="en-US"/>
              <a:t>Click to edit Master title style</a:t>
            </a:r>
            <a:endParaRPr lang="en-US" dirty="0"/>
          </a:p>
        </p:txBody>
      </p:sp>
      <p:sp>
        <p:nvSpPr>
          <p:cNvPr id="3" name="Subtitle 2"/>
          <p:cNvSpPr>
            <a:spLocks noGrp="1"/>
          </p:cNvSpPr>
          <p:nvPr>
            <p:ph type="subTitle" idx="1"/>
          </p:nvPr>
        </p:nvSpPr>
        <p:spPr>
          <a:xfrm>
            <a:off x="1941910" y="4777380"/>
            <a:ext cx="6686549" cy="1126283"/>
          </a:xfrm>
        </p:spPr>
        <p:txBody>
          <a:bodyPr anchor="t"/>
          <a:lstStyle>
            <a:lvl1pPr marL="0" indent="0" algn="l">
              <a:buNone/>
              <a:defRPr>
                <a:solidFill>
                  <a:schemeClr val="tx1">
                    <a:lumMod val="65000"/>
                    <a:lumOff val="35000"/>
                  </a:schemeClr>
                </a:solidFil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768D6AD5-5CFF-428E-A76B-49F2E69A76AC}" type="datetimeFigureOut">
              <a:rPr lang="en-US" smtClean="0"/>
              <a:t>8/30/2021</a:t>
            </a:fld>
            <a:endParaRPr lang="en-US"/>
          </a:p>
        </p:txBody>
      </p:sp>
      <p:sp>
        <p:nvSpPr>
          <p:cNvPr id="5" name="Footer Placeholder 4"/>
          <p:cNvSpPr>
            <a:spLocks noGrp="1"/>
          </p:cNvSpPr>
          <p:nvPr>
            <p:ph type="ftr" sz="quarter" idx="11"/>
          </p:nvPr>
        </p:nvSpPr>
        <p:spPr/>
        <p:txBody>
          <a:bodyPr/>
          <a:lstStyle/>
          <a:p>
            <a:endParaRPr lang="en-US"/>
          </a:p>
        </p:txBody>
      </p:sp>
      <p:sp>
        <p:nvSpPr>
          <p:cNvPr id="7" name="Freeform 6"/>
          <p:cNvSpPr/>
          <p:nvPr/>
        </p:nvSpPr>
        <p:spPr bwMode="auto">
          <a:xfrm>
            <a:off x="0" y="4323811"/>
            <a:ext cx="1308489" cy="778589"/>
          </a:xfrm>
          <a:custGeom>
            <a:avLst/>
            <a:gdLst/>
            <a:ahLst/>
            <a:cxnLst/>
            <a:rect l="0" t="0" r="r" b="b"/>
            <a:pathLst>
              <a:path w="372" h="166">
                <a:moveTo>
                  <a:pt x="287" y="166"/>
                </a:moveTo>
                <a:cubicBezTo>
                  <a:pt x="290" y="166"/>
                  <a:pt x="292" y="165"/>
                  <a:pt x="293" y="164"/>
                </a:cubicBezTo>
                <a:cubicBezTo>
                  <a:pt x="293" y="163"/>
                  <a:pt x="294" y="163"/>
                  <a:pt x="294" y="163"/>
                </a:cubicBezTo>
                <a:cubicBezTo>
                  <a:pt x="370" y="87"/>
                  <a:pt x="370" y="87"/>
                  <a:pt x="370" y="87"/>
                </a:cubicBezTo>
                <a:cubicBezTo>
                  <a:pt x="372" y="85"/>
                  <a:pt x="372" y="81"/>
                  <a:pt x="370" y="78"/>
                </a:cubicBezTo>
                <a:cubicBezTo>
                  <a:pt x="294" y="3"/>
                  <a:pt x="294" y="3"/>
                  <a:pt x="294" y="3"/>
                </a:cubicBezTo>
                <a:cubicBezTo>
                  <a:pt x="294" y="2"/>
                  <a:pt x="293" y="2"/>
                  <a:pt x="293" y="2"/>
                </a:cubicBezTo>
                <a:cubicBezTo>
                  <a:pt x="292" y="1"/>
                  <a:pt x="290" y="0"/>
                  <a:pt x="287" y="0"/>
                </a:cubicBezTo>
                <a:cubicBezTo>
                  <a:pt x="0" y="0"/>
                  <a:pt x="0" y="0"/>
                  <a:pt x="0" y="0"/>
                </a:cubicBezTo>
                <a:cubicBezTo>
                  <a:pt x="0" y="166"/>
                  <a:pt x="0" y="166"/>
                  <a:pt x="0" y="166"/>
                </a:cubicBezTo>
                <a:lnTo>
                  <a:pt x="287" y="166"/>
                </a:lnTo>
                <a:close/>
              </a:path>
            </a:pathLst>
          </a:custGeom>
          <a:solidFill>
            <a:schemeClr val="accent1"/>
          </a:solidFill>
          <a:ln>
            <a:noFill/>
          </a:ln>
        </p:spPr>
      </p:sp>
      <p:sp>
        <p:nvSpPr>
          <p:cNvPr id="6" name="Slide Number Placeholder 5"/>
          <p:cNvSpPr>
            <a:spLocks noGrp="1"/>
          </p:cNvSpPr>
          <p:nvPr>
            <p:ph type="sldNum" sz="quarter" idx="12"/>
          </p:nvPr>
        </p:nvSpPr>
        <p:spPr>
          <a:xfrm>
            <a:off x="398860" y="4529541"/>
            <a:ext cx="584825" cy="365125"/>
          </a:xfrm>
        </p:spPr>
        <p:txBody>
          <a:bodyPr/>
          <a:lstStyle/>
          <a:p>
            <a:fld id="{5C0E00F3-B475-408E-8F1A-E0CB39466E12}" type="slidenum">
              <a:rPr lang="en-US" smtClean="0"/>
              <a:t>‹#›</a:t>
            </a:fld>
            <a:endParaRPr lang="en-US"/>
          </a:p>
        </p:txBody>
      </p:sp>
    </p:spTree>
    <p:extLst>
      <p:ext uri="{BB962C8B-B14F-4D97-AF65-F5344CB8AC3E}">
        <p14:creationId xmlns:p14="http://schemas.microsoft.com/office/powerpoint/2010/main" val="3863900703"/>
      </p:ext>
    </p:extLst>
  </p:cSld>
  <p:clrMapOvr>
    <a:masterClrMapping/>
  </p:clrMapOvr>
  <p:extLst>
    <p:ext uri="{DCECCB84-F9BA-43D5-87BE-67443E8EF086}">
      <p15:sldGuideLst xmlns:p15="http://schemas.microsoft.com/office/powerpoint/2012/main"/>
    </p:ext>
  </p:extLst>
</p:sldLayout>
</file>

<file path=ppt/slideLayouts/slideLayout6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944694" y="624110"/>
            <a:ext cx="6683765" cy="1280890"/>
          </a:xfrm>
        </p:spPr>
        <p:txBody>
          <a:bodyPr/>
          <a:lstStyle/>
          <a:p>
            <a:r>
              <a:rPr lang="en-US"/>
              <a:t>Click to edit Master title style</a:t>
            </a:r>
            <a:endParaRPr lang="en-US" dirty="0"/>
          </a:p>
        </p:txBody>
      </p:sp>
      <p:sp>
        <p:nvSpPr>
          <p:cNvPr id="3" name="Content Placeholder 2"/>
          <p:cNvSpPr>
            <a:spLocks noGrp="1"/>
          </p:cNvSpPr>
          <p:nvPr>
            <p:ph idx="1"/>
          </p:nvPr>
        </p:nvSpPr>
        <p:spPr>
          <a:xfrm>
            <a:off x="1941909" y="2133600"/>
            <a:ext cx="6686550" cy="377762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68D6AD5-5CFF-428E-A76B-49F2E69A76AC}" type="datetimeFigureOut">
              <a:rPr lang="en-US" smtClean="0"/>
              <a:t>8/30/2021</a:t>
            </a:fld>
            <a:endParaRPr lang="en-US"/>
          </a:p>
        </p:txBody>
      </p:sp>
      <p:sp>
        <p:nvSpPr>
          <p:cNvPr id="5" name="Footer Placeholder 4"/>
          <p:cNvSpPr>
            <a:spLocks noGrp="1"/>
          </p:cNvSpPr>
          <p:nvPr>
            <p:ph type="ftr" sz="quarter" idx="11"/>
          </p:nvPr>
        </p:nvSpPr>
        <p:spPr/>
        <p:txBody>
          <a:bodyPr/>
          <a:lstStyle/>
          <a:p>
            <a:endParaRPr lang="en-US"/>
          </a:p>
        </p:txBody>
      </p:sp>
      <p:sp>
        <p:nvSpPr>
          <p:cNvPr id="8" name="Freeform 11"/>
          <p:cNvSpPr/>
          <p:nvPr/>
        </p:nvSpPr>
        <p:spPr bwMode="auto">
          <a:xfrm flipV="1">
            <a:off x="-3141" y="714376"/>
            <a:ext cx="1191395"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5C0E00F3-B475-408E-8F1A-E0CB39466E12}" type="slidenum">
              <a:rPr lang="en-US" smtClean="0"/>
              <a:t>‹#›</a:t>
            </a:fld>
            <a:endParaRPr lang="en-US"/>
          </a:p>
        </p:txBody>
      </p:sp>
    </p:spTree>
    <p:extLst>
      <p:ext uri="{BB962C8B-B14F-4D97-AF65-F5344CB8AC3E}">
        <p14:creationId xmlns:p14="http://schemas.microsoft.com/office/powerpoint/2010/main" val="2772149726"/>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941910" y="2058750"/>
            <a:ext cx="6686549" cy="1468800"/>
          </a:xfrm>
        </p:spPr>
        <p:txBody>
          <a:bodyPr anchor="b"/>
          <a:lstStyle>
            <a:lvl1pPr algn="l">
              <a:defRPr sz="3000" b="0" cap="none"/>
            </a:lvl1pPr>
          </a:lstStyle>
          <a:p>
            <a:r>
              <a:rPr lang="en-US"/>
              <a:t>Click to edit Master title style</a:t>
            </a:r>
            <a:endParaRPr lang="en-US" dirty="0"/>
          </a:p>
        </p:txBody>
      </p:sp>
      <p:sp>
        <p:nvSpPr>
          <p:cNvPr id="3" name="Text Placeholder 2"/>
          <p:cNvSpPr>
            <a:spLocks noGrp="1"/>
          </p:cNvSpPr>
          <p:nvPr>
            <p:ph type="body" idx="1"/>
          </p:nvPr>
        </p:nvSpPr>
        <p:spPr>
          <a:xfrm>
            <a:off x="1941910" y="3530129"/>
            <a:ext cx="6686549" cy="860400"/>
          </a:xfrm>
        </p:spPr>
        <p:txBody>
          <a:bodyPr anchor="t"/>
          <a:lstStyle>
            <a:lvl1pPr marL="0" indent="0" algn="l">
              <a:buNone/>
              <a:defRPr sz="1500">
                <a:solidFill>
                  <a:schemeClr val="tx1">
                    <a:lumMod val="65000"/>
                    <a:lumOff val="35000"/>
                  </a:schemeClr>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68D6AD5-5CFF-428E-A76B-49F2E69A76AC}" type="datetimeFigureOut">
              <a:rPr lang="en-US" smtClean="0"/>
              <a:t>8/30/2021</a:t>
            </a:fld>
            <a:endParaRPr lang="en-US"/>
          </a:p>
        </p:txBody>
      </p:sp>
      <p:sp>
        <p:nvSpPr>
          <p:cNvPr id="5" name="Footer Placeholder 4"/>
          <p:cNvSpPr>
            <a:spLocks noGrp="1"/>
          </p:cNvSpPr>
          <p:nvPr>
            <p:ph type="ftr" sz="quarter" idx="11"/>
          </p:nvPr>
        </p:nvSpPr>
        <p:spPr/>
        <p:txBody>
          <a:bodyPr/>
          <a:lstStyle/>
          <a:p>
            <a:endParaRPr lang="en-US"/>
          </a:p>
        </p:txBody>
      </p:sp>
      <p:sp>
        <p:nvSpPr>
          <p:cNvPr id="9" name="Freeform 11"/>
          <p:cNvSpPr/>
          <p:nvPr/>
        </p:nvSpPr>
        <p:spPr bwMode="auto">
          <a:xfrm flipV="1">
            <a:off x="-3141" y="3178176"/>
            <a:ext cx="1191395"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398860" y="3244140"/>
            <a:ext cx="584825" cy="365125"/>
          </a:xfrm>
        </p:spPr>
        <p:txBody>
          <a:bodyPr/>
          <a:lstStyle/>
          <a:p>
            <a:fld id="{5C0E00F3-B475-408E-8F1A-E0CB39466E12}" type="slidenum">
              <a:rPr lang="en-US" smtClean="0"/>
              <a:t>‹#›</a:t>
            </a:fld>
            <a:endParaRPr lang="en-US"/>
          </a:p>
        </p:txBody>
      </p:sp>
    </p:spTree>
    <p:extLst>
      <p:ext uri="{BB962C8B-B14F-4D97-AF65-F5344CB8AC3E}">
        <p14:creationId xmlns:p14="http://schemas.microsoft.com/office/powerpoint/2010/main" val="4054338827"/>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941909" y="2133600"/>
            <a:ext cx="3235398" cy="3777622"/>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393060" y="2126222"/>
            <a:ext cx="3235398" cy="3777622"/>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768D6AD5-5CFF-428E-A76B-49F2E69A76AC}" type="datetimeFigureOut">
              <a:rPr lang="en-US" smtClean="0"/>
              <a:t>8/30/2021</a:t>
            </a:fld>
            <a:endParaRPr lang="en-US"/>
          </a:p>
        </p:txBody>
      </p:sp>
      <p:sp>
        <p:nvSpPr>
          <p:cNvPr id="6" name="Footer Placeholder 5"/>
          <p:cNvSpPr>
            <a:spLocks noGrp="1"/>
          </p:cNvSpPr>
          <p:nvPr>
            <p:ph type="ftr" sz="quarter" idx="11"/>
          </p:nvPr>
        </p:nvSpPr>
        <p:spPr/>
        <p:txBody>
          <a:bodyPr/>
          <a:lstStyle/>
          <a:p>
            <a:endParaRPr lang="en-US"/>
          </a:p>
        </p:txBody>
      </p:sp>
      <p:sp>
        <p:nvSpPr>
          <p:cNvPr id="12" name="Freeform 11"/>
          <p:cNvSpPr/>
          <p:nvPr/>
        </p:nvSpPr>
        <p:spPr bwMode="auto">
          <a:xfrm flipV="1">
            <a:off x="-3141" y="714376"/>
            <a:ext cx="1191395"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3" name="Slide Number Placeholder 5"/>
          <p:cNvSpPr>
            <a:spLocks noGrp="1"/>
          </p:cNvSpPr>
          <p:nvPr>
            <p:ph type="sldNum" sz="quarter" idx="12"/>
          </p:nvPr>
        </p:nvSpPr>
        <p:spPr>
          <a:xfrm>
            <a:off x="398860" y="787783"/>
            <a:ext cx="584825" cy="365125"/>
          </a:xfrm>
        </p:spPr>
        <p:txBody>
          <a:bodyPr/>
          <a:lstStyle/>
          <a:p>
            <a:fld id="{5C0E00F3-B475-408E-8F1A-E0CB39466E12}" type="slidenum">
              <a:rPr lang="en-US" smtClean="0"/>
              <a:t>‹#›</a:t>
            </a:fld>
            <a:endParaRPr lang="en-US"/>
          </a:p>
        </p:txBody>
      </p:sp>
    </p:spTree>
    <p:extLst>
      <p:ext uri="{BB962C8B-B14F-4D97-AF65-F5344CB8AC3E}">
        <p14:creationId xmlns:p14="http://schemas.microsoft.com/office/powerpoint/2010/main" val="4091509834"/>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2204530" y="1972703"/>
            <a:ext cx="2994549" cy="576262"/>
          </a:xfrm>
        </p:spPr>
        <p:txBody>
          <a:bodyPr anchor="b">
            <a:noAutofit/>
          </a:bodyPr>
          <a:lstStyle>
            <a:lvl1pPr marL="0" indent="0">
              <a:buNone/>
              <a:defRPr sz="1800" b="0"/>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1941909" y="2548966"/>
            <a:ext cx="3257170" cy="3354060"/>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629972" y="1969475"/>
            <a:ext cx="2999251" cy="576262"/>
          </a:xfrm>
        </p:spPr>
        <p:txBody>
          <a:bodyPr anchor="b">
            <a:noAutofit/>
          </a:bodyPr>
          <a:lstStyle>
            <a:lvl1pPr marL="0" indent="0">
              <a:buNone/>
              <a:defRPr sz="1800" b="0"/>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5375218" y="2545738"/>
            <a:ext cx="3254006" cy="3354060"/>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768D6AD5-5CFF-428E-A76B-49F2E69A76AC}" type="datetimeFigureOut">
              <a:rPr lang="en-US" smtClean="0"/>
              <a:t>8/30/2021</a:t>
            </a:fld>
            <a:endParaRPr lang="en-US"/>
          </a:p>
        </p:txBody>
      </p:sp>
      <p:sp>
        <p:nvSpPr>
          <p:cNvPr id="8" name="Footer Placeholder 7"/>
          <p:cNvSpPr>
            <a:spLocks noGrp="1"/>
          </p:cNvSpPr>
          <p:nvPr>
            <p:ph type="ftr" sz="quarter" idx="11"/>
          </p:nvPr>
        </p:nvSpPr>
        <p:spPr/>
        <p:txBody>
          <a:bodyPr/>
          <a:lstStyle/>
          <a:p>
            <a:endParaRPr lang="en-US"/>
          </a:p>
        </p:txBody>
      </p:sp>
      <p:sp>
        <p:nvSpPr>
          <p:cNvPr id="12" name="Freeform 11"/>
          <p:cNvSpPr/>
          <p:nvPr/>
        </p:nvSpPr>
        <p:spPr bwMode="auto">
          <a:xfrm flipV="1">
            <a:off x="-3141" y="714376"/>
            <a:ext cx="1191395"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3" name="Slide Number Placeholder 5"/>
          <p:cNvSpPr>
            <a:spLocks noGrp="1"/>
          </p:cNvSpPr>
          <p:nvPr>
            <p:ph type="sldNum" sz="quarter" idx="12"/>
          </p:nvPr>
        </p:nvSpPr>
        <p:spPr>
          <a:xfrm>
            <a:off x="398860" y="787783"/>
            <a:ext cx="584825" cy="365125"/>
          </a:xfrm>
        </p:spPr>
        <p:txBody>
          <a:bodyPr/>
          <a:lstStyle/>
          <a:p>
            <a:fld id="{5C0E00F3-B475-408E-8F1A-E0CB39466E12}" type="slidenum">
              <a:rPr lang="en-US" smtClean="0"/>
              <a:t>‹#›</a:t>
            </a:fld>
            <a:endParaRPr lang="en-US"/>
          </a:p>
        </p:txBody>
      </p:sp>
    </p:spTree>
    <p:extLst>
      <p:ext uri="{BB962C8B-B14F-4D97-AF65-F5344CB8AC3E}">
        <p14:creationId xmlns:p14="http://schemas.microsoft.com/office/powerpoint/2010/main" val="572481273"/>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768D6AD5-5CFF-428E-A76B-49F2E69A76AC}" type="datetimeFigureOut">
              <a:rPr lang="en-US" smtClean="0"/>
              <a:t>8/30/2021</a:t>
            </a:fld>
            <a:endParaRPr lang="en-US"/>
          </a:p>
        </p:txBody>
      </p:sp>
      <p:sp>
        <p:nvSpPr>
          <p:cNvPr id="4" name="Footer Placeholder 3"/>
          <p:cNvSpPr>
            <a:spLocks noGrp="1"/>
          </p:cNvSpPr>
          <p:nvPr>
            <p:ph type="ftr" sz="quarter" idx="11"/>
          </p:nvPr>
        </p:nvSpPr>
        <p:spPr/>
        <p:txBody>
          <a:bodyPr/>
          <a:lstStyle/>
          <a:p>
            <a:endParaRPr lang="en-US"/>
          </a:p>
        </p:txBody>
      </p:sp>
      <p:sp>
        <p:nvSpPr>
          <p:cNvPr id="7" name="Freeform 11"/>
          <p:cNvSpPr/>
          <p:nvPr/>
        </p:nvSpPr>
        <p:spPr bwMode="auto">
          <a:xfrm flipV="1">
            <a:off x="-3141" y="714376"/>
            <a:ext cx="1191395"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5" name="Slide Number Placeholder 4"/>
          <p:cNvSpPr>
            <a:spLocks noGrp="1"/>
          </p:cNvSpPr>
          <p:nvPr>
            <p:ph type="sldNum" sz="quarter" idx="12"/>
          </p:nvPr>
        </p:nvSpPr>
        <p:spPr/>
        <p:txBody>
          <a:bodyPr/>
          <a:lstStyle/>
          <a:p>
            <a:fld id="{5C0E00F3-B475-408E-8F1A-E0CB39466E12}" type="slidenum">
              <a:rPr lang="en-US" smtClean="0"/>
              <a:t>‹#›</a:t>
            </a:fld>
            <a:endParaRPr lang="en-US"/>
          </a:p>
        </p:txBody>
      </p:sp>
    </p:spTree>
    <p:extLst>
      <p:ext uri="{BB962C8B-B14F-4D97-AF65-F5344CB8AC3E}">
        <p14:creationId xmlns:p14="http://schemas.microsoft.com/office/powerpoint/2010/main" val="4178465713"/>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68D6AD5-5CFF-428E-A76B-49F2E69A76AC}" type="datetimeFigureOut">
              <a:rPr lang="en-US" smtClean="0"/>
              <a:t>8/30/2021</a:t>
            </a:fld>
            <a:endParaRPr lang="en-US"/>
          </a:p>
        </p:txBody>
      </p:sp>
      <p:sp>
        <p:nvSpPr>
          <p:cNvPr id="3" name="Footer Placeholder 2"/>
          <p:cNvSpPr>
            <a:spLocks noGrp="1"/>
          </p:cNvSpPr>
          <p:nvPr>
            <p:ph type="ftr" sz="quarter" idx="11"/>
          </p:nvPr>
        </p:nvSpPr>
        <p:spPr/>
        <p:txBody>
          <a:bodyPr/>
          <a:lstStyle/>
          <a:p>
            <a:endParaRPr lang="en-US"/>
          </a:p>
        </p:txBody>
      </p:sp>
      <p:sp>
        <p:nvSpPr>
          <p:cNvPr id="6" name="Freeform 11"/>
          <p:cNvSpPr/>
          <p:nvPr/>
        </p:nvSpPr>
        <p:spPr bwMode="auto">
          <a:xfrm flipV="1">
            <a:off x="-3141" y="714376"/>
            <a:ext cx="1191395"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4" name="Slide Number Placeholder 3"/>
          <p:cNvSpPr>
            <a:spLocks noGrp="1"/>
          </p:cNvSpPr>
          <p:nvPr>
            <p:ph type="sldNum" sz="quarter" idx="12"/>
          </p:nvPr>
        </p:nvSpPr>
        <p:spPr/>
        <p:txBody>
          <a:bodyPr/>
          <a:lstStyle/>
          <a:p>
            <a:fld id="{5C0E00F3-B475-408E-8F1A-E0CB39466E12}" type="slidenum">
              <a:rPr lang="en-US" smtClean="0"/>
              <a:t>‹#›</a:t>
            </a:fld>
            <a:endParaRPr lang="en-US"/>
          </a:p>
        </p:txBody>
      </p:sp>
    </p:spTree>
    <p:extLst>
      <p:ext uri="{BB962C8B-B14F-4D97-AF65-F5344CB8AC3E}">
        <p14:creationId xmlns:p14="http://schemas.microsoft.com/office/powerpoint/2010/main" val="3849494303"/>
      </p:ext>
    </p:extLst>
  </p:cSld>
  <p:clrMapOvr>
    <a:masterClrMapping/>
  </p:clrMapOvr>
  <p:extLst>
    <p:ext uri="{DCECCB84-F9BA-43D5-87BE-67443E8EF086}">
      <p15:sldGuideLst xmlns:p15="http://schemas.microsoft.com/office/powerpoint/2012/main"/>
    </p:ext>
  </p:extLst>
</p:sldLayout>
</file>

<file path=ppt/slideLayouts/slideLayout6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941910" y="446088"/>
            <a:ext cx="2628899" cy="976312"/>
          </a:xfrm>
        </p:spPr>
        <p:txBody>
          <a:bodyPr anchor="b"/>
          <a:lstStyle>
            <a:lvl1pPr algn="l">
              <a:defRPr sz="1500" b="0"/>
            </a:lvl1pPr>
          </a:lstStyle>
          <a:p>
            <a:r>
              <a:rPr lang="en-US"/>
              <a:t>Click to edit Master title style</a:t>
            </a:r>
            <a:endParaRPr lang="en-US" dirty="0"/>
          </a:p>
        </p:txBody>
      </p:sp>
      <p:sp>
        <p:nvSpPr>
          <p:cNvPr id="3" name="Content Placeholder 2"/>
          <p:cNvSpPr>
            <a:spLocks noGrp="1"/>
          </p:cNvSpPr>
          <p:nvPr>
            <p:ph idx="1"/>
          </p:nvPr>
        </p:nvSpPr>
        <p:spPr>
          <a:xfrm>
            <a:off x="4742259" y="446089"/>
            <a:ext cx="3886200" cy="5414963"/>
          </a:xfrm>
        </p:spPr>
        <p:txBody>
          <a:bodyPr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941910" y="1598613"/>
            <a:ext cx="2628899" cy="4262436"/>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5" name="Date Placeholder 4"/>
          <p:cNvSpPr>
            <a:spLocks noGrp="1"/>
          </p:cNvSpPr>
          <p:nvPr>
            <p:ph type="dt" sz="half" idx="10"/>
          </p:nvPr>
        </p:nvSpPr>
        <p:spPr/>
        <p:txBody>
          <a:bodyPr/>
          <a:lstStyle/>
          <a:p>
            <a:fld id="{768D6AD5-5CFF-428E-A76B-49F2E69A76AC}" type="datetimeFigureOut">
              <a:rPr lang="en-US" smtClean="0"/>
              <a:t>8/30/2021</a:t>
            </a:fld>
            <a:endParaRPr lang="en-US"/>
          </a:p>
        </p:txBody>
      </p:sp>
      <p:sp>
        <p:nvSpPr>
          <p:cNvPr id="6" name="Footer Placeholder 5"/>
          <p:cNvSpPr>
            <a:spLocks noGrp="1"/>
          </p:cNvSpPr>
          <p:nvPr>
            <p:ph type="ftr" sz="quarter" idx="11"/>
          </p:nvPr>
        </p:nvSpPr>
        <p:spPr/>
        <p:txBody>
          <a:bodyPr/>
          <a:lstStyle/>
          <a:p>
            <a:endParaRPr lang="en-US"/>
          </a:p>
        </p:txBody>
      </p:sp>
      <p:sp>
        <p:nvSpPr>
          <p:cNvPr id="9" name="Freeform 11"/>
          <p:cNvSpPr/>
          <p:nvPr/>
        </p:nvSpPr>
        <p:spPr bwMode="auto">
          <a:xfrm flipV="1">
            <a:off x="-3141" y="714376"/>
            <a:ext cx="1191395"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p:txBody>
          <a:bodyPr/>
          <a:lstStyle/>
          <a:p>
            <a:fld id="{5C0E00F3-B475-408E-8F1A-E0CB39466E12}" type="slidenum">
              <a:rPr lang="en-US" smtClean="0"/>
              <a:t>‹#›</a:t>
            </a:fld>
            <a:endParaRPr lang="en-US"/>
          </a:p>
        </p:txBody>
      </p:sp>
    </p:spTree>
    <p:extLst>
      <p:ext uri="{BB962C8B-B14F-4D97-AF65-F5344CB8AC3E}">
        <p14:creationId xmlns:p14="http://schemas.microsoft.com/office/powerpoint/2010/main" val="71905598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a:extLst>
              <a:ext uri="{FF2B5EF4-FFF2-40B4-BE49-F238E27FC236}">
                <a16:creationId xmlns:a16="http://schemas.microsoft.com/office/drawing/2014/main" id="{60333514-8D15-47B5-9C58-97BE0280B223}"/>
              </a:ext>
            </a:extLst>
          </p:cNvPr>
          <p:cNvSpPr>
            <a:spLocks noGrp="1"/>
          </p:cNvSpPr>
          <p:nvPr>
            <p:ph type="dt" sz="half" idx="10"/>
          </p:nvPr>
        </p:nvSpPr>
        <p:spPr/>
        <p:txBody>
          <a:bodyPr/>
          <a:lstStyle>
            <a:lvl1pPr>
              <a:defRPr/>
            </a:lvl1pPr>
          </a:lstStyle>
          <a:p>
            <a:pPr>
              <a:defRPr/>
            </a:pPr>
            <a:fld id="{E02AF2DC-7433-48F1-A3F6-3C7DC22FDD80}" type="datetimeFigureOut">
              <a:rPr lang="en-US"/>
              <a:pPr>
                <a:defRPr/>
              </a:pPr>
              <a:t>8/30/2021</a:t>
            </a:fld>
            <a:endParaRPr lang="en-US"/>
          </a:p>
        </p:txBody>
      </p:sp>
      <p:sp>
        <p:nvSpPr>
          <p:cNvPr id="3" name="Footer Placeholder 4">
            <a:extLst>
              <a:ext uri="{FF2B5EF4-FFF2-40B4-BE49-F238E27FC236}">
                <a16:creationId xmlns:a16="http://schemas.microsoft.com/office/drawing/2014/main" id="{FBA9A7C1-BBF5-479B-86D0-760129BCCB86}"/>
              </a:ext>
            </a:extLst>
          </p:cNvPr>
          <p:cNvSpPr>
            <a:spLocks noGrp="1"/>
          </p:cNvSpPr>
          <p:nvPr>
            <p:ph type="ftr" sz="quarter" idx="11"/>
          </p:nvPr>
        </p:nvSpPr>
        <p:spPr/>
        <p:txBody>
          <a:bodyPr/>
          <a:lstStyle>
            <a:lvl1pPr>
              <a:defRPr/>
            </a:lvl1pPr>
          </a:lstStyle>
          <a:p>
            <a:pPr>
              <a:defRPr/>
            </a:pPr>
            <a:endParaRPr lang="en-US"/>
          </a:p>
        </p:txBody>
      </p:sp>
      <p:sp>
        <p:nvSpPr>
          <p:cNvPr id="4" name="Slide Number Placeholder 5">
            <a:extLst>
              <a:ext uri="{FF2B5EF4-FFF2-40B4-BE49-F238E27FC236}">
                <a16:creationId xmlns:a16="http://schemas.microsoft.com/office/drawing/2014/main" id="{2DACAB76-F4C0-42F1-9619-FD3501DC5051}"/>
              </a:ext>
            </a:extLst>
          </p:cNvPr>
          <p:cNvSpPr>
            <a:spLocks noGrp="1"/>
          </p:cNvSpPr>
          <p:nvPr>
            <p:ph type="sldNum" sz="quarter" idx="12"/>
          </p:nvPr>
        </p:nvSpPr>
        <p:spPr/>
        <p:txBody>
          <a:bodyPr/>
          <a:lstStyle>
            <a:lvl1pPr>
              <a:defRPr/>
            </a:lvl1pPr>
          </a:lstStyle>
          <a:p>
            <a:pPr>
              <a:defRPr/>
            </a:pPr>
            <a:fld id="{323045B9-23CD-4AF0-9228-38D0B48F34A3}" type="slidenum">
              <a:rPr lang="en-US" altLang="en-US"/>
              <a:pPr>
                <a:defRPr/>
              </a:pPr>
              <a:t>‹#›</a:t>
            </a:fld>
            <a:endParaRPr lang="en-US" altLang="en-US"/>
          </a:p>
        </p:txBody>
      </p:sp>
    </p:spTree>
    <p:extLst>
      <p:ext uri="{BB962C8B-B14F-4D97-AF65-F5344CB8AC3E}">
        <p14:creationId xmlns:p14="http://schemas.microsoft.com/office/powerpoint/2010/main" val="2598540512"/>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941910" y="4800600"/>
            <a:ext cx="6686550" cy="566738"/>
          </a:xfrm>
        </p:spPr>
        <p:txBody>
          <a:bodyPr anchor="b">
            <a:normAutofit/>
          </a:bodyPr>
          <a:lstStyle>
            <a:lvl1pPr algn="l">
              <a:defRPr sz="18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941909" y="634965"/>
            <a:ext cx="6686550" cy="3854970"/>
          </a:xfrm>
        </p:spPr>
        <p:txBody>
          <a:bodyPr anchor="t">
            <a:normAutofit/>
          </a:bodyPr>
          <a:lstStyle>
            <a:lvl1pPr marL="0" indent="0" algn="ctr">
              <a:buNone/>
              <a:defRPr sz="1200"/>
            </a:lvl1pPr>
            <a:lvl2pPr marL="342900" indent="0">
              <a:buNone/>
              <a:defRPr sz="1200"/>
            </a:lvl2pPr>
            <a:lvl3pPr marL="685800" indent="0">
              <a:buNone/>
              <a:defRPr sz="1200"/>
            </a:lvl3pPr>
            <a:lvl4pPr marL="1028700" indent="0">
              <a:buNone/>
              <a:defRPr sz="1200"/>
            </a:lvl4pPr>
            <a:lvl5pPr marL="1371600" indent="0">
              <a:buNone/>
              <a:defRPr sz="1200"/>
            </a:lvl5pPr>
            <a:lvl6pPr marL="1714500" indent="0">
              <a:buNone/>
              <a:defRPr sz="1200"/>
            </a:lvl6pPr>
            <a:lvl7pPr marL="2057400" indent="0">
              <a:buNone/>
              <a:defRPr sz="1200"/>
            </a:lvl7pPr>
            <a:lvl8pPr marL="2400300" indent="0">
              <a:buNone/>
              <a:defRPr sz="1200"/>
            </a:lvl8pPr>
            <a:lvl9pPr marL="2743200" indent="0">
              <a:buNone/>
              <a:defRPr sz="1200"/>
            </a:lvl9pPr>
          </a:lstStyle>
          <a:p>
            <a:r>
              <a:rPr lang="en-US"/>
              <a:t>Click icon to add picture</a:t>
            </a:r>
            <a:endParaRPr lang="en-US" dirty="0"/>
          </a:p>
        </p:txBody>
      </p:sp>
      <p:sp>
        <p:nvSpPr>
          <p:cNvPr id="4" name="Text Placeholder 3"/>
          <p:cNvSpPr>
            <a:spLocks noGrp="1"/>
          </p:cNvSpPr>
          <p:nvPr>
            <p:ph type="body" sz="half" idx="2"/>
          </p:nvPr>
        </p:nvSpPr>
        <p:spPr>
          <a:xfrm>
            <a:off x="1941910" y="5367338"/>
            <a:ext cx="6686550" cy="493712"/>
          </a:xfrm>
        </p:spPr>
        <p:txBody>
          <a:bodyPr>
            <a:normAutofit/>
          </a:bodyPr>
          <a:lstStyle>
            <a:lvl1pPr marL="0" indent="0">
              <a:buNone/>
              <a:defRPr sz="90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5" name="Date Placeholder 4"/>
          <p:cNvSpPr>
            <a:spLocks noGrp="1"/>
          </p:cNvSpPr>
          <p:nvPr>
            <p:ph type="dt" sz="half" idx="10"/>
          </p:nvPr>
        </p:nvSpPr>
        <p:spPr/>
        <p:txBody>
          <a:bodyPr/>
          <a:lstStyle/>
          <a:p>
            <a:fld id="{768D6AD5-5CFF-428E-A76B-49F2E69A76AC}" type="datetimeFigureOut">
              <a:rPr lang="en-US" smtClean="0"/>
              <a:t>8/30/2021</a:t>
            </a:fld>
            <a:endParaRPr lang="en-US"/>
          </a:p>
        </p:txBody>
      </p:sp>
      <p:sp>
        <p:nvSpPr>
          <p:cNvPr id="6" name="Footer Placeholder 5"/>
          <p:cNvSpPr>
            <a:spLocks noGrp="1"/>
          </p:cNvSpPr>
          <p:nvPr>
            <p:ph type="ftr" sz="quarter" idx="11"/>
          </p:nvPr>
        </p:nvSpPr>
        <p:spPr/>
        <p:txBody>
          <a:bodyPr/>
          <a:lstStyle/>
          <a:p>
            <a:endParaRPr lang="en-US"/>
          </a:p>
        </p:txBody>
      </p:sp>
      <p:sp>
        <p:nvSpPr>
          <p:cNvPr id="9" name="Freeform 11"/>
          <p:cNvSpPr/>
          <p:nvPr/>
        </p:nvSpPr>
        <p:spPr bwMode="auto">
          <a:xfrm flipV="1">
            <a:off x="-3141" y="4911726"/>
            <a:ext cx="1191395"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398860" y="4983088"/>
            <a:ext cx="584825" cy="365125"/>
          </a:xfrm>
        </p:spPr>
        <p:txBody>
          <a:bodyPr/>
          <a:lstStyle/>
          <a:p>
            <a:fld id="{5C0E00F3-B475-408E-8F1A-E0CB39466E12}" type="slidenum">
              <a:rPr lang="en-US" smtClean="0"/>
              <a:t>‹#›</a:t>
            </a:fld>
            <a:endParaRPr lang="en-US"/>
          </a:p>
        </p:txBody>
      </p:sp>
    </p:spTree>
    <p:extLst>
      <p:ext uri="{BB962C8B-B14F-4D97-AF65-F5344CB8AC3E}">
        <p14:creationId xmlns:p14="http://schemas.microsoft.com/office/powerpoint/2010/main" val="541491945"/>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941910" y="609600"/>
            <a:ext cx="6686549" cy="3117040"/>
          </a:xfrm>
        </p:spPr>
        <p:txBody>
          <a:bodyPr anchor="ctr">
            <a:normAutofit/>
          </a:bodyPr>
          <a:lstStyle>
            <a:lvl1pPr algn="l">
              <a:defRPr sz="3600" b="0" cap="none"/>
            </a:lvl1pPr>
          </a:lstStyle>
          <a:p>
            <a:r>
              <a:rPr lang="en-US"/>
              <a:t>Click to edit Master title style</a:t>
            </a:r>
            <a:endParaRPr lang="en-US" dirty="0"/>
          </a:p>
        </p:txBody>
      </p:sp>
      <p:sp>
        <p:nvSpPr>
          <p:cNvPr id="3" name="Text Placeholder 2"/>
          <p:cNvSpPr>
            <a:spLocks noGrp="1"/>
          </p:cNvSpPr>
          <p:nvPr>
            <p:ph type="body" idx="1"/>
          </p:nvPr>
        </p:nvSpPr>
        <p:spPr>
          <a:xfrm>
            <a:off x="1941910" y="4354046"/>
            <a:ext cx="6686549" cy="1555864"/>
          </a:xfrm>
        </p:spPr>
        <p:txBody>
          <a:bodyPr anchor="ctr">
            <a:normAutofit/>
          </a:bodyPr>
          <a:lstStyle>
            <a:lvl1pPr marL="0" indent="0" algn="l">
              <a:buNone/>
              <a:defRPr sz="1350">
                <a:solidFill>
                  <a:schemeClr val="tx1">
                    <a:lumMod val="65000"/>
                    <a:lumOff val="35000"/>
                  </a:schemeClr>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68D6AD5-5CFF-428E-A76B-49F2E69A76AC}" type="datetimeFigureOut">
              <a:rPr lang="en-US" smtClean="0"/>
              <a:t>8/30/2021</a:t>
            </a:fld>
            <a:endParaRPr lang="en-US"/>
          </a:p>
        </p:txBody>
      </p:sp>
      <p:sp>
        <p:nvSpPr>
          <p:cNvPr id="5" name="Footer Placeholder 4"/>
          <p:cNvSpPr>
            <a:spLocks noGrp="1"/>
          </p:cNvSpPr>
          <p:nvPr>
            <p:ph type="ftr" sz="quarter" idx="11"/>
          </p:nvPr>
        </p:nvSpPr>
        <p:spPr/>
        <p:txBody>
          <a:bodyPr/>
          <a:lstStyle/>
          <a:p>
            <a:endParaRPr lang="en-US"/>
          </a:p>
        </p:txBody>
      </p:sp>
      <p:sp>
        <p:nvSpPr>
          <p:cNvPr id="9" name="Freeform 11"/>
          <p:cNvSpPr/>
          <p:nvPr/>
        </p:nvSpPr>
        <p:spPr bwMode="auto">
          <a:xfrm flipV="1">
            <a:off x="-3141" y="3178176"/>
            <a:ext cx="1191395"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398860" y="3244140"/>
            <a:ext cx="584825" cy="365125"/>
          </a:xfrm>
        </p:spPr>
        <p:txBody>
          <a:bodyPr/>
          <a:lstStyle/>
          <a:p>
            <a:fld id="{5C0E00F3-B475-408E-8F1A-E0CB39466E12}" type="slidenum">
              <a:rPr lang="en-US" smtClean="0"/>
              <a:t>‹#›</a:t>
            </a:fld>
            <a:endParaRPr lang="en-US"/>
          </a:p>
        </p:txBody>
      </p:sp>
    </p:spTree>
    <p:extLst>
      <p:ext uri="{BB962C8B-B14F-4D97-AF65-F5344CB8AC3E}">
        <p14:creationId xmlns:p14="http://schemas.microsoft.com/office/powerpoint/2010/main" val="3080729863"/>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137462" y="609600"/>
            <a:ext cx="6295445" cy="2895600"/>
          </a:xfrm>
        </p:spPr>
        <p:txBody>
          <a:bodyPr anchor="ctr">
            <a:normAutofit/>
          </a:bodyPr>
          <a:lstStyle>
            <a:lvl1pPr algn="l">
              <a:defRPr sz="3600" b="0" cap="none"/>
            </a:lvl1pPr>
          </a:lstStyle>
          <a:p>
            <a:r>
              <a:rPr lang="en-US"/>
              <a:t>Click to edit Master title style</a:t>
            </a:r>
            <a:endParaRPr lang="en-US" dirty="0"/>
          </a:p>
        </p:txBody>
      </p:sp>
      <p:sp>
        <p:nvSpPr>
          <p:cNvPr id="13" name="Text Placeholder 9"/>
          <p:cNvSpPr>
            <a:spLocks noGrp="1"/>
          </p:cNvSpPr>
          <p:nvPr>
            <p:ph type="body" sz="quarter" idx="13"/>
          </p:nvPr>
        </p:nvSpPr>
        <p:spPr>
          <a:xfrm>
            <a:off x="2456259" y="3505200"/>
            <a:ext cx="5652416" cy="381000"/>
          </a:xfrm>
        </p:spPr>
        <p:txBody>
          <a:bodyPr anchor="ctr">
            <a:noAutofit/>
          </a:bodyPr>
          <a:lstStyle>
            <a:lvl1pPr marL="0" indent="0">
              <a:buFontTx/>
              <a:buNone/>
              <a:defRPr sz="1200">
                <a:solidFill>
                  <a:schemeClr val="tx1">
                    <a:lumMod val="50000"/>
                    <a:lumOff val="50000"/>
                  </a:schemeClr>
                </a:solidFill>
              </a:defRPr>
            </a:lvl1pPr>
            <a:lvl2pPr marL="342900" indent="0">
              <a:buFontTx/>
              <a:buNone/>
              <a:defRPr/>
            </a:lvl2pPr>
            <a:lvl3pPr marL="685800" indent="0">
              <a:buFontTx/>
              <a:buNone/>
              <a:defRPr/>
            </a:lvl3pPr>
            <a:lvl4pPr marL="1028700" indent="0">
              <a:buFontTx/>
              <a:buNone/>
              <a:defRPr/>
            </a:lvl4pPr>
            <a:lvl5pPr marL="1371600" indent="0">
              <a:buFontTx/>
              <a:buNone/>
              <a:defRPr/>
            </a:lvl5pPr>
          </a:lstStyle>
          <a:p>
            <a:pPr lvl="0"/>
            <a:r>
              <a:rPr lang="en-US"/>
              <a:t>Click to edit Master text styles</a:t>
            </a:r>
          </a:p>
        </p:txBody>
      </p:sp>
      <p:sp>
        <p:nvSpPr>
          <p:cNvPr id="3" name="Text Placeholder 2"/>
          <p:cNvSpPr>
            <a:spLocks noGrp="1"/>
          </p:cNvSpPr>
          <p:nvPr>
            <p:ph type="body" idx="1"/>
          </p:nvPr>
        </p:nvSpPr>
        <p:spPr>
          <a:xfrm>
            <a:off x="1941910" y="4354046"/>
            <a:ext cx="6686549" cy="1555864"/>
          </a:xfrm>
        </p:spPr>
        <p:txBody>
          <a:bodyPr anchor="ctr">
            <a:normAutofit/>
          </a:bodyPr>
          <a:lstStyle>
            <a:lvl1pPr marL="0" indent="0" algn="l">
              <a:buNone/>
              <a:defRPr sz="1350">
                <a:solidFill>
                  <a:schemeClr val="tx1">
                    <a:lumMod val="65000"/>
                    <a:lumOff val="35000"/>
                  </a:schemeClr>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68D6AD5-5CFF-428E-A76B-49F2E69A76AC}" type="datetimeFigureOut">
              <a:rPr lang="en-US" smtClean="0"/>
              <a:t>8/30/2021</a:t>
            </a:fld>
            <a:endParaRPr lang="en-US"/>
          </a:p>
        </p:txBody>
      </p:sp>
      <p:sp>
        <p:nvSpPr>
          <p:cNvPr id="5" name="Footer Placeholder 4"/>
          <p:cNvSpPr>
            <a:spLocks noGrp="1"/>
          </p:cNvSpPr>
          <p:nvPr>
            <p:ph type="ftr" sz="quarter" idx="11"/>
          </p:nvPr>
        </p:nvSpPr>
        <p:spPr/>
        <p:txBody>
          <a:bodyPr/>
          <a:lstStyle/>
          <a:p>
            <a:endParaRPr lang="en-US"/>
          </a:p>
        </p:txBody>
      </p:sp>
      <p:sp>
        <p:nvSpPr>
          <p:cNvPr id="11" name="Freeform 11"/>
          <p:cNvSpPr/>
          <p:nvPr/>
        </p:nvSpPr>
        <p:spPr bwMode="auto">
          <a:xfrm flipV="1">
            <a:off x="-3141" y="3178176"/>
            <a:ext cx="1191395"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398860" y="3244140"/>
            <a:ext cx="584825" cy="365125"/>
          </a:xfrm>
        </p:spPr>
        <p:txBody>
          <a:bodyPr/>
          <a:lstStyle/>
          <a:p>
            <a:fld id="{5C0E00F3-B475-408E-8F1A-E0CB39466E12}" type="slidenum">
              <a:rPr lang="en-US" smtClean="0"/>
              <a:t>‹#›</a:t>
            </a:fld>
            <a:endParaRPr lang="en-US"/>
          </a:p>
        </p:txBody>
      </p:sp>
      <p:sp>
        <p:nvSpPr>
          <p:cNvPr id="14" name="TextBox 13"/>
          <p:cNvSpPr txBox="1"/>
          <p:nvPr/>
        </p:nvSpPr>
        <p:spPr>
          <a:xfrm>
            <a:off x="1850739" y="648005"/>
            <a:ext cx="457200" cy="584776"/>
          </a:xfrm>
          <a:prstGeom prst="rect">
            <a:avLst/>
          </a:prstGeom>
        </p:spPr>
        <p:txBody>
          <a:bodyPr vert="horz" lIns="68580" tIns="34290" rIns="68580" bIns="34290" rtlCol="0" anchor="ctr">
            <a:noAutofit/>
          </a:bodyPr>
          <a:lstStyle/>
          <a:p>
            <a:pPr lvl="0"/>
            <a:r>
              <a:rPr lang="en-US" sz="6000" baseline="0" dirty="0">
                <a:ln w="3175" cmpd="sng">
                  <a:noFill/>
                </a:ln>
                <a:solidFill>
                  <a:schemeClr val="accent1"/>
                </a:solidFill>
                <a:effectLst/>
                <a:latin typeface="Arial"/>
              </a:rPr>
              <a:t>“</a:t>
            </a:r>
          </a:p>
        </p:txBody>
      </p:sp>
      <p:sp>
        <p:nvSpPr>
          <p:cNvPr id="15" name="TextBox 14"/>
          <p:cNvSpPr txBox="1"/>
          <p:nvPr/>
        </p:nvSpPr>
        <p:spPr>
          <a:xfrm>
            <a:off x="8336139" y="2905306"/>
            <a:ext cx="457200" cy="584776"/>
          </a:xfrm>
          <a:prstGeom prst="rect">
            <a:avLst/>
          </a:prstGeom>
        </p:spPr>
        <p:txBody>
          <a:bodyPr vert="horz" lIns="68580" tIns="34290" rIns="68580" bIns="34290" rtlCol="0" anchor="ctr">
            <a:noAutofit/>
          </a:bodyPr>
          <a:lstStyle/>
          <a:p>
            <a:pPr lvl="0"/>
            <a:r>
              <a:rPr lang="en-US" sz="6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1160974912"/>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941910" y="2438401"/>
            <a:ext cx="6686550" cy="2724845"/>
          </a:xfrm>
        </p:spPr>
        <p:txBody>
          <a:bodyPr anchor="b">
            <a:normAutofit/>
          </a:bodyPr>
          <a:lstStyle>
            <a:lvl1pPr algn="l">
              <a:defRPr sz="3600" b="0"/>
            </a:lvl1pPr>
          </a:lstStyle>
          <a:p>
            <a:r>
              <a:rPr lang="en-US"/>
              <a:t>Click to edit Master title style</a:t>
            </a:r>
            <a:endParaRPr lang="en-US" dirty="0"/>
          </a:p>
        </p:txBody>
      </p:sp>
      <p:sp>
        <p:nvSpPr>
          <p:cNvPr id="4" name="Text Placeholder 3"/>
          <p:cNvSpPr>
            <a:spLocks noGrp="1"/>
          </p:cNvSpPr>
          <p:nvPr>
            <p:ph type="body" sz="half" idx="2"/>
          </p:nvPr>
        </p:nvSpPr>
        <p:spPr>
          <a:xfrm>
            <a:off x="1941910" y="5181600"/>
            <a:ext cx="668655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a:t>Click to edit Master text styles</a:t>
            </a:r>
          </a:p>
        </p:txBody>
      </p:sp>
      <p:sp>
        <p:nvSpPr>
          <p:cNvPr id="5" name="Date Placeholder 4"/>
          <p:cNvSpPr>
            <a:spLocks noGrp="1"/>
          </p:cNvSpPr>
          <p:nvPr>
            <p:ph type="dt" sz="half" idx="10"/>
          </p:nvPr>
        </p:nvSpPr>
        <p:spPr/>
        <p:txBody>
          <a:bodyPr/>
          <a:lstStyle/>
          <a:p>
            <a:fld id="{768D6AD5-5CFF-428E-A76B-49F2E69A76AC}" type="datetimeFigureOut">
              <a:rPr lang="en-US" smtClean="0"/>
              <a:t>8/30/2021</a:t>
            </a:fld>
            <a:endParaRPr lang="en-US"/>
          </a:p>
        </p:txBody>
      </p:sp>
      <p:sp>
        <p:nvSpPr>
          <p:cNvPr id="6" name="Footer Placeholder 5"/>
          <p:cNvSpPr>
            <a:spLocks noGrp="1"/>
          </p:cNvSpPr>
          <p:nvPr>
            <p:ph type="ftr" sz="quarter" idx="11"/>
          </p:nvPr>
        </p:nvSpPr>
        <p:spPr/>
        <p:txBody>
          <a:bodyPr/>
          <a:lstStyle/>
          <a:p>
            <a:endParaRPr lang="en-US"/>
          </a:p>
        </p:txBody>
      </p:sp>
      <p:sp>
        <p:nvSpPr>
          <p:cNvPr id="9" name="Freeform 11"/>
          <p:cNvSpPr/>
          <p:nvPr/>
        </p:nvSpPr>
        <p:spPr bwMode="auto">
          <a:xfrm flipV="1">
            <a:off x="-3141" y="4911726"/>
            <a:ext cx="1191395"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398860" y="4983088"/>
            <a:ext cx="584825" cy="365125"/>
          </a:xfrm>
        </p:spPr>
        <p:txBody>
          <a:bodyPr/>
          <a:lstStyle/>
          <a:p>
            <a:fld id="{5C0E00F3-B475-408E-8F1A-E0CB39466E12}" type="slidenum">
              <a:rPr lang="en-US" smtClean="0"/>
              <a:t>‹#›</a:t>
            </a:fld>
            <a:endParaRPr lang="en-US"/>
          </a:p>
        </p:txBody>
      </p:sp>
    </p:spTree>
    <p:extLst>
      <p:ext uri="{BB962C8B-B14F-4D97-AF65-F5344CB8AC3E}">
        <p14:creationId xmlns:p14="http://schemas.microsoft.com/office/powerpoint/2010/main" val="4119377655"/>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12" name="Title 1"/>
          <p:cNvSpPr>
            <a:spLocks noGrp="1"/>
          </p:cNvSpPr>
          <p:nvPr>
            <p:ph type="title"/>
          </p:nvPr>
        </p:nvSpPr>
        <p:spPr>
          <a:xfrm>
            <a:off x="2137462" y="609600"/>
            <a:ext cx="6295445" cy="2895600"/>
          </a:xfrm>
        </p:spPr>
        <p:txBody>
          <a:bodyPr anchor="ctr">
            <a:normAutofit/>
          </a:bodyPr>
          <a:lstStyle>
            <a:lvl1pPr algn="l">
              <a:defRPr sz="3600" b="0" cap="none"/>
            </a:lvl1pPr>
          </a:lstStyle>
          <a:p>
            <a:r>
              <a:rPr lang="en-US"/>
              <a:t>Click to edit Master title style</a:t>
            </a:r>
            <a:endParaRPr lang="en-US" dirty="0"/>
          </a:p>
        </p:txBody>
      </p:sp>
      <p:sp>
        <p:nvSpPr>
          <p:cNvPr id="21" name="Text Placeholder 9"/>
          <p:cNvSpPr>
            <a:spLocks noGrp="1"/>
          </p:cNvSpPr>
          <p:nvPr>
            <p:ph type="body" sz="quarter" idx="13"/>
          </p:nvPr>
        </p:nvSpPr>
        <p:spPr>
          <a:xfrm>
            <a:off x="1941909" y="4343400"/>
            <a:ext cx="6686550" cy="838200"/>
          </a:xfrm>
        </p:spPr>
        <p:txBody>
          <a:bodyPr anchor="b">
            <a:noAutofit/>
          </a:bodyPr>
          <a:lstStyle>
            <a:lvl1pPr marL="0" indent="0">
              <a:buFontTx/>
              <a:buNone/>
              <a:defRPr sz="1800">
                <a:solidFill>
                  <a:schemeClr val="accent1"/>
                </a:solidFill>
              </a:defRPr>
            </a:lvl1pPr>
            <a:lvl2pPr marL="342900" indent="0">
              <a:buFontTx/>
              <a:buNone/>
              <a:defRPr/>
            </a:lvl2pPr>
            <a:lvl3pPr marL="685800" indent="0">
              <a:buFontTx/>
              <a:buNone/>
              <a:defRPr/>
            </a:lvl3pPr>
            <a:lvl4pPr marL="1028700" indent="0">
              <a:buFontTx/>
              <a:buNone/>
              <a:defRPr/>
            </a:lvl4pPr>
            <a:lvl5pPr marL="1371600" indent="0">
              <a:buFontTx/>
              <a:buNone/>
              <a:defRPr/>
            </a:lvl5pPr>
          </a:lstStyle>
          <a:p>
            <a:pPr lvl="0"/>
            <a:r>
              <a:rPr lang="en-US"/>
              <a:t>Click to edit Master text styles</a:t>
            </a:r>
          </a:p>
        </p:txBody>
      </p:sp>
      <p:sp>
        <p:nvSpPr>
          <p:cNvPr id="4" name="Text Placeholder 3"/>
          <p:cNvSpPr>
            <a:spLocks noGrp="1"/>
          </p:cNvSpPr>
          <p:nvPr>
            <p:ph type="body" sz="half" idx="2"/>
          </p:nvPr>
        </p:nvSpPr>
        <p:spPr>
          <a:xfrm>
            <a:off x="1941910" y="5181600"/>
            <a:ext cx="668655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a:t>Click to edit Master text styles</a:t>
            </a:r>
          </a:p>
        </p:txBody>
      </p:sp>
      <p:sp>
        <p:nvSpPr>
          <p:cNvPr id="5" name="Date Placeholder 4"/>
          <p:cNvSpPr>
            <a:spLocks noGrp="1"/>
          </p:cNvSpPr>
          <p:nvPr>
            <p:ph type="dt" sz="half" idx="10"/>
          </p:nvPr>
        </p:nvSpPr>
        <p:spPr/>
        <p:txBody>
          <a:bodyPr/>
          <a:lstStyle/>
          <a:p>
            <a:fld id="{768D6AD5-5CFF-428E-A76B-49F2E69A76AC}" type="datetimeFigureOut">
              <a:rPr lang="en-US" smtClean="0"/>
              <a:t>8/30/2021</a:t>
            </a:fld>
            <a:endParaRPr lang="en-US"/>
          </a:p>
        </p:txBody>
      </p:sp>
      <p:sp>
        <p:nvSpPr>
          <p:cNvPr id="6" name="Footer Placeholder 5"/>
          <p:cNvSpPr>
            <a:spLocks noGrp="1"/>
          </p:cNvSpPr>
          <p:nvPr>
            <p:ph type="ftr" sz="quarter" idx="11"/>
          </p:nvPr>
        </p:nvSpPr>
        <p:spPr/>
        <p:txBody>
          <a:bodyPr/>
          <a:lstStyle/>
          <a:p>
            <a:endParaRPr lang="en-US"/>
          </a:p>
        </p:txBody>
      </p:sp>
      <p:sp>
        <p:nvSpPr>
          <p:cNvPr id="11" name="Freeform 11"/>
          <p:cNvSpPr/>
          <p:nvPr/>
        </p:nvSpPr>
        <p:spPr bwMode="auto">
          <a:xfrm flipV="1">
            <a:off x="-3141" y="4911726"/>
            <a:ext cx="1191395"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398860" y="4983088"/>
            <a:ext cx="584825" cy="365125"/>
          </a:xfrm>
        </p:spPr>
        <p:txBody>
          <a:bodyPr/>
          <a:lstStyle/>
          <a:p>
            <a:fld id="{5C0E00F3-B475-408E-8F1A-E0CB39466E12}" type="slidenum">
              <a:rPr lang="en-US" smtClean="0"/>
              <a:t>‹#›</a:t>
            </a:fld>
            <a:endParaRPr lang="en-US"/>
          </a:p>
        </p:txBody>
      </p:sp>
      <p:sp>
        <p:nvSpPr>
          <p:cNvPr id="17" name="TextBox 16"/>
          <p:cNvSpPr txBox="1"/>
          <p:nvPr/>
        </p:nvSpPr>
        <p:spPr>
          <a:xfrm>
            <a:off x="1850739" y="648005"/>
            <a:ext cx="457200" cy="584776"/>
          </a:xfrm>
          <a:prstGeom prst="rect">
            <a:avLst/>
          </a:prstGeom>
        </p:spPr>
        <p:txBody>
          <a:bodyPr vert="horz" lIns="68580" tIns="34290" rIns="68580" bIns="34290" rtlCol="0" anchor="ctr">
            <a:noAutofit/>
          </a:bodyPr>
          <a:lstStyle/>
          <a:p>
            <a:pPr lvl="0"/>
            <a:r>
              <a:rPr lang="en-US" sz="6000" baseline="0" dirty="0">
                <a:ln w="3175" cmpd="sng">
                  <a:noFill/>
                </a:ln>
                <a:solidFill>
                  <a:schemeClr val="accent1"/>
                </a:solidFill>
                <a:effectLst/>
                <a:latin typeface="Arial"/>
              </a:rPr>
              <a:t>“</a:t>
            </a:r>
          </a:p>
        </p:txBody>
      </p:sp>
      <p:sp>
        <p:nvSpPr>
          <p:cNvPr id="18" name="TextBox 17"/>
          <p:cNvSpPr txBox="1"/>
          <p:nvPr/>
        </p:nvSpPr>
        <p:spPr>
          <a:xfrm>
            <a:off x="8336139" y="2905306"/>
            <a:ext cx="457200" cy="584776"/>
          </a:xfrm>
          <a:prstGeom prst="rect">
            <a:avLst/>
          </a:prstGeom>
        </p:spPr>
        <p:txBody>
          <a:bodyPr vert="horz" lIns="68580" tIns="34290" rIns="68580" bIns="34290" rtlCol="0" anchor="ctr">
            <a:noAutofit/>
          </a:bodyPr>
          <a:lstStyle/>
          <a:p>
            <a:pPr lvl="0"/>
            <a:r>
              <a:rPr lang="en-US" sz="6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4019887795"/>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1941910" y="627407"/>
            <a:ext cx="6686549" cy="2880020"/>
          </a:xfrm>
        </p:spPr>
        <p:txBody>
          <a:bodyPr anchor="ctr">
            <a:normAutofit/>
          </a:bodyPr>
          <a:lstStyle>
            <a:lvl1pPr algn="l">
              <a:defRPr sz="3600" b="0"/>
            </a:lvl1pPr>
          </a:lstStyle>
          <a:p>
            <a:r>
              <a:rPr lang="en-US"/>
              <a:t>Click to edit Master title style</a:t>
            </a:r>
            <a:endParaRPr lang="en-US" dirty="0"/>
          </a:p>
        </p:txBody>
      </p:sp>
      <p:sp>
        <p:nvSpPr>
          <p:cNvPr id="21" name="Text Placeholder 9"/>
          <p:cNvSpPr>
            <a:spLocks noGrp="1"/>
          </p:cNvSpPr>
          <p:nvPr>
            <p:ph type="body" sz="quarter" idx="13"/>
          </p:nvPr>
        </p:nvSpPr>
        <p:spPr>
          <a:xfrm>
            <a:off x="1941909" y="4343400"/>
            <a:ext cx="6686550" cy="838200"/>
          </a:xfrm>
        </p:spPr>
        <p:txBody>
          <a:bodyPr anchor="b">
            <a:noAutofit/>
          </a:bodyPr>
          <a:lstStyle>
            <a:lvl1pPr marL="0" indent="0">
              <a:buFontTx/>
              <a:buNone/>
              <a:defRPr sz="1800">
                <a:solidFill>
                  <a:schemeClr val="accent1"/>
                </a:solidFill>
              </a:defRPr>
            </a:lvl1pPr>
            <a:lvl2pPr marL="342900" indent="0">
              <a:buFontTx/>
              <a:buNone/>
              <a:defRPr/>
            </a:lvl2pPr>
            <a:lvl3pPr marL="685800" indent="0">
              <a:buFontTx/>
              <a:buNone/>
              <a:defRPr/>
            </a:lvl3pPr>
            <a:lvl4pPr marL="1028700" indent="0">
              <a:buFontTx/>
              <a:buNone/>
              <a:defRPr/>
            </a:lvl4pPr>
            <a:lvl5pPr marL="1371600" indent="0">
              <a:buFontTx/>
              <a:buNone/>
              <a:defRPr/>
            </a:lvl5pPr>
          </a:lstStyle>
          <a:p>
            <a:pPr lvl="0"/>
            <a:r>
              <a:rPr lang="en-US"/>
              <a:t>Click to edit Master text styles</a:t>
            </a:r>
          </a:p>
        </p:txBody>
      </p:sp>
      <p:sp>
        <p:nvSpPr>
          <p:cNvPr id="4" name="Text Placeholder 3"/>
          <p:cNvSpPr>
            <a:spLocks noGrp="1"/>
          </p:cNvSpPr>
          <p:nvPr>
            <p:ph type="body" sz="half" idx="2"/>
          </p:nvPr>
        </p:nvSpPr>
        <p:spPr>
          <a:xfrm>
            <a:off x="1941910" y="5181600"/>
            <a:ext cx="668655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a:t>Click to edit Master text styles</a:t>
            </a:r>
          </a:p>
        </p:txBody>
      </p:sp>
      <p:sp>
        <p:nvSpPr>
          <p:cNvPr id="5" name="Date Placeholder 4"/>
          <p:cNvSpPr>
            <a:spLocks noGrp="1"/>
          </p:cNvSpPr>
          <p:nvPr>
            <p:ph type="dt" sz="half" idx="10"/>
          </p:nvPr>
        </p:nvSpPr>
        <p:spPr/>
        <p:txBody>
          <a:bodyPr/>
          <a:lstStyle/>
          <a:p>
            <a:fld id="{768D6AD5-5CFF-428E-A76B-49F2E69A76AC}" type="datetimeFigureOut">
              <a:rPr lang="en-US" smtClean="0"/>
              <a:t>8/30/2021</a:t>
            </a:fld>
            <a:endParaRPr lang="en-US"/>
          </a:p>
        </p:txBody>
      </p:sp>
      <p:sp>
        <p:nvSpPr>
          <p:cNvPr id="6" name="Footer Placeholder 5"/>
          <p:cNvSpPr>
            <a:spLocks noGrp="1"/>
          </p:cNvSpPr>
          <p:nvPr>
            <p:ph type="ftr" sz="quarter" idx="11"/>
          </p:nvPr>
        </p:nvSpPr>
        <p:spPr/>
        <p:txBody>
          <a:bodyPr/>
          <a:lstStyle/>
          <a:p>
            <a:endParaRPr lang="en-US"/>
          </a:p>
        </p:txBody>
      </p:sp>
      <p:sp>
        <p:nvSpPr>
          <p:cNvPr id="9" name="Freeform 11"/>
          <p:cNvSpPr/>
          <p:nvPr/>
        </p:nvSpPr>
        <p:spPr bwMode="auto">
          <a:xfrm flipV="1">
            <a:off x="-3141" y="4911726"/>
            <a:ext cx="1191395"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398860" y="4983088"/>
            <a:ext cx="584825" cy="365125"/>
          </a:xfrm>
        </p:spPr>
        <p:txBody>
          <a:bodyPr/>
          <a:lstStyle/>
          <a:p>
            <a:fld id="{5C0E00F3-B475-408E-8F1A-E0CB39466E12}" type="slidenum">
              <a:rPr lang="en-US" smtClean="0"/>
              <a:t>‹#›</a:t>
            </a:fld>
            <a:endParaRPr lang="en-US"/>
          </a:p>
        </p:txBody>
      </p:sp>
    </p:spTree>
    <p:extLst>
      <p:ext uri="{BB962C8B-B14F-4D97-AF65-F5344CB8AC3E}">
        <p14:creationId xmlns:p14="http://schemas.microsoft.com/office/powerpoint/2010/main" val="2867685112"/>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68D6AD5-5CFF-428E-A76B-49F2E69A76AC}" type="datetimeFigureOut">
              <a:rPr lang="en-US" smtClean="0"/>
              <a:t>8/30/2021</a:t>
            </a:fld>
            <a:endParaRPr lang="en-US"/>
          </a:p>
        </p:txBody>
      </p:sp>
      <p:sp>
        <p:nvSpPr>
          <p:cNvPr id="5" name="Footer Placeholder 4"/>
          <p:cNvSpPr>
            <a:spLocks noGrp="1"/>
          </p:cNvSpPr>
          <p:nvPr>
            <p:ph type="ftr" sz="quarter" idx="11"/>
          </p:nvPr>
        </p:nvSpPr>
        <p:spPr/>
        <p:txBody>
          <a:bodyPr/>
          <a:lstStyle/>
          <a:p>
            <a:endParaRPr lang="en-US"/>
          </a:p>
        </p:txBody>
      </p:sp>
      <p:sp>
        <p:nvSpPr>
          <p:cNvPr id="8" name="Freeform 11"/>
          <p:cNvSpPr/>
          <p:nvPr/>
        </p:nvSpPr>
        <p:spPr bwMode="auto">
          <a:xfrm flipV="1">
            <a:off x="-3141" y="714376"/>
            <a:ext cx="1191395"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5C0E00F3-B475-408E-8F1A-E0CB39466E12}" type="slidenum">
              <a:rPr lang="en-US" smtClean="0"/>
              <a:t>‹#›</a:t>
            </a:fld>
            <a:endParaRPr lang="en-US"/>
          </a:p>
        </p:txBody>
      </p:sp>
    </p:spTree>
    <p:extLst>
      <p:ext uri="{BB962C8B-B14F-4D97-AF65-F5344CB8AC3E}">
        <p14:creationId xmlns:p14="http://schemas.microsoft.com/office/powerpoint/2010/main" val="3501468993"/>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971109" y="627406"/>
            <a:ext cx="1655701" cy="5283817"/>
          </a:xfrm>
        </p:spPr>
        <p:txBody>
          <a:bodyPr vert="eaVert" anchor="ctr"/>
          <a:lstStyle/>
          <a:p>
            <a:r>
              <a:rPr lang="en-US"/>
              <a:t>Click to edit Master title style</a:t>
            </a:r>
            <a:endParaRPr lang="en-US" dirty="0"/>
          </a:p>
        </p:txBody>
      </p:sp>
      <p:sp>
        <p:nvSpPr>
          <p:cNvPr id="3" name="Vertical Text Placeholder 2"/>
          <p:cNvSpPr>
            <a:spLocks noGrp="1"/>
          </p:cNvSpPr>
          <p:nvPr>
            <p:ph type="body" orient="vert" idx="1"/>
          </p:nvPr>
        </p:nvSpPr>
        <p:spPr>
          <a:xfrm>
            <a:off x="1941909" y="627406"/>
            <a:ext cx="4857750" cy="528381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68D6AD5-5CFF-428E-A76B-49F2E69A76AC}" type="datetimeFigureOut">
              <a:rPr lang="en-US" smtClean="0"/>
              <a:t>8/30/2021</a:t>
            </a:fld>
            <a:endParaRPr lang="en-US"/>
          </a:p>
        </p:txBody>
      </p:sp>
      <p:sp>
        <p:nvSpPr>
          <p:cNvPr id="5" name="Footer Placeholder 4"/>
          <p:cNvSpPr>
            <a:spLocks noGrp="1"/>
          </p:cNvSpPr>
          <p:nvPr>
            <p:ph type="ftr" sz="quarter" idx="11"/>
          </p:nvPr>
        </p:nvSpPr>
        <p:spPr/>
        <p:txBody>
          <a:bodyPr/>
          <a:lstStyle/>
          <a:p>
            <a:endParaRPr lang="en-US"/>
          </a:p>
        </p:txBody>
      </p:sp>
      <p:sp>
        <p:nvSpPr>
          <p:cNvPr id="8" name="Freeform 11"/>
          <p:cNvSpPr/>
          <p:nvPr/>
        </p:nvSpPr>
        <p:spPr bwMode="auto">
          <a:xfrm flipV="1">
            <a:off x="-3141" y="714376"/>
            <a:ext cx="1191395"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5C0E00F3-B475-408E-8F1A-E0CB39466E12}" type="slidenum">
              <a:rPr lang="en-US" smtClean="0"/>
              <a:t>‹#›</a:t>
            </a:fld>
            <a:endParaRPr lang="en-US"/>
          </a:p>
        </p:txBody>
      </p:sp>
    </p:spTree>
    <p:extLst>
      <p:ext uri="{BB962C8B-B14F-4D97-AF65-F5344CB8AC3E}">
        <p14:creationId xmlns:p14="http://schemas.microsoft.com/office/powerpoint/2010/main" val="155664354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a:extLst>
              <a:ext uri="{FF2B5EF4-FFF2-40B4-BE49-F238E27FC236}">
                <a16:creationId xmlns:a16="http://schemas.microsoft.com/office/drawing/2014/main" id="{936B498E-4A80-4B2F-BE28-3EDBB8A79CD7}"/>
              </a:ext>
            </a:extLst>
          </p:cNvPr>
          <p:cNvSpPr>
            <a:spLocks noGrp="1"/>
          </p:cNvSpPr>
          <p:nvPr>
            <p:ph type="dt" sz="half" idx="10"/>
          </p:nvPr>
        </p:nvSpPr>
        <p:spPr/>
        <p:txBody>
          <a:bodyPr/>
          <a:lstStyle>
            <a:lvl1pPr>
              <a:defRPr/>
            </a:lvl1pPr>
          </a:lstStyle>
          <a:p>
            <a:pPr>
              <a:defRPr/>
            </a:pPr>
            <a:fld id="{DD4223C8-71D9-4BB3-97A2-C8C06332550B}" type="datetimeFigureOut">
              <a:rPr lang="en-US"/>
              <a:pPr>
                <a:defRPr/>
              </a:pPr>
              <a:t>8/30/2021</a:t>
            </a:fld>
            <a:endParaRPr lang="en-US"/>
          </a:p>
        </p:txBody>
      </p:sp>
      <p:sp>
        <p:nvSpPr>
          <p:cNvPr id="6" name="Footer Placeholder 4">
            <a:extLst>
              <a:ext uri="{FF2B5EF4-FFF2-40B4-BE49-F238E27FC236}">
                <a16:creationId xmlns:a16="http://schemas.microsoft.com/office/drawing/2014/main" id="{D8310F4A-7216-4806-ABCF-D2174CE1BC9E}"/>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FF7649DE-DD4D-475F-9BF2-57C5E9203021}"/>
              </a:ext>
            </a:extLst>
          </p:cNvPr>
          <p:cNvSpPr>
            <a:spLocks noGrp="1"/>
          </p:cNvSpPr>
          <p:nvPr>
            <p:ph type="sldNum" sz="quarter" idx="12"/>
          </p:nvPr>
        </p:nvSpPr>
        <p:spPr/>
        <p:txBody>
          <a:bodyPr/>
          <a:lstStyle>
            <a:lvl1pPr>
              <a:defRPr/>
            </a:lvl1pPr>
          </a:lstStyle>
          <a:p>
            <a:pPr>
              <a:defRPr/>
            </a:pPr>
            <a:fld id="{F17C682F-EDC8-4622-8A81-0A2CCD161508}" type="slidenum">
              <a:rPr lang="en-US" altLang="en-US"/>
              <a:pPr>
                <a:defRPr/>
              </a:pPr>
              <a:t>‹#›</a:t>
            </a:fld>
            <a:endParaRPr lang="en-US" altLang="en-US"/>
          </a:p>
        </p:txBody>
      </p:sp>
    </p:spTree>
    <p:extLst>
      <p:ext uri="{BB962C8B-B14F-4D97-AF65-F5344CB8AC3E}">
        <p14:creationId xmlns:p14="http://schemas.microsoft.com/office/powerpoint/2010/main" val="315781576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a:extLst>
              <a:ext uri="{FF2B5EF4-FFF2-40B4-BE49-F238E27FC236}">
                <a16:creationId xmlns:a16="http://schemas.microsoft.com/office/drawing/2014/main" id="{006A8DC2-380F-4640-8A6E-5ACD866545FA}"/>
              </a:ext>
            </a:extLst>
          </p:cNvPr>
          <p:cNvSpPr>
            <a:spLocks noGrp="1"/>
          </p:cNvSpPr>
          <p:nvPr>
            <p:ph type="dt" sz="half" idx="10"/>
          </p:nvPr>
        </p:nvSpPr>
        <p:spPr/>
        <p:txBody>
          <a:bodyPr/>
          <a:lstStyle>
            <a:lvl1pPr>
              <a:defRPr/>
            </a:lvl1pPr>
          </a:lstStyle>
          <a:p>
            <a:pPr>
              <a:defRPr/>
            </a:pPr>
            <a:fld id="{5352ABE1-A9F0-4628-8052-804FBFF85305}" type="datetimeFigureOut">
              <a:rPr lang="en-US"/>
              <a:pPr>
                <a:defRPr/>
              </a:pPr>
              <a:t>8/30/2021</a:t>
            </a:fld>
            <a:endParaRPr lang="en-US"/>
          </a:p>
        </p:txBody>
      </p:sp>
      <p:sp>
        <p:nvSpPr>
          <p:cNvPr id="6" name="Footer Placeholder 4">
            <a:extLst>
              <a:ext uri="{FF2B5EF4-FFF2-40B4-BE49-F238E27FC236}">
                <a16:creationId xmlns:a16="http://schemas.microsoft.com/office/drawing/2014/main" id="{7D76C744-D2F4-43FD-9A8F-6391D52D7D12}"/>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B4605934-C8C0-4AEE-8E0C-0FAF0C534867}"/>
              </a:ext>
            </a:extLst>
          </p:cNvPr>
          <p:cNvSpPr>
            <a:spLocks noGrp="1"/>
          </p:cNvSpPr>
          <p:nvPr>
            <p:ph type="sldNum" sz="quarter" idx="12"/>
          </p:nvPr>
        </p:nvSpPr>
        <p:spPr/>
        <p:txBody>
          <a:bodyPr/>
          <a:lstStyle>
            <a:lvl1pPr>
              <a:defRPr/>
            </a:lvl1pPr>
          </a:lstStyle>
          <a:p>
            <a:pPr>
              <a:defRPr/>
            </a:pPr>
            <a:fld id="{ED62E5A3-A293-4254-A3B6-E98968218B83}" type="slidenum">
              <a:rPr lang="en-US" altLang="en-US"/>
              <a:pPr>
                <a:defRPr/>
              </a:pPr>
              <a:t>‹#›</a:t>
            </a:fld>
            <a:endParaRPr lang="en-US" altLang="en-US"/>
          </a:p>
        </p:txBody>
      </p:sp>
    </p:spTree>
    <p:extLst>
      <p:ext uri="{BB962C8B-B14F-4D97-AF65-F5344CB8AC3E}">
        <p14:creationId xmlns:p14="http://schemas.microsoft.com/office/powerpoint/2010/main" val="261723266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slideLayout" Target="../slideLayouts/slideLayout25.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17" Type="http://schemas.openxmlformats.org/officeDocument/2006/relationships/theme" Target="../theme/theme2.xml"/><Relationship Id="rId2" Type="http://schemas.openxmlformats.org/officeDocument/2006/relationships/slideLayout" Target="../slideLayouts/slideLayout14.xml"/><Relationship Id="rId16" Type="http://schemas.openxmlformats.org/officeDocument/2006/relationships/slideLayout" Target="../slideLayouts/slideLayout28.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5" Type="http://schemas.openxmlformats.org/officeDocument/2006/relationships/slideLayout" Target="../slideLayouts/slideLayout2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 Id="rId14" Type="http://schemas.openxmlformats.org/officeDocument/2006/relationships/slideLayout" Target="../slideLayouts/slideLayout26.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6.xml"/><Relationship Id="rId13" Type="http://schemas.openxmlformats.org/officeDocument/2006/relationships/slideLayout" Target="../slideLayouts/slideLayout41.xml"/><Relationship Id="rId18" Type="http://schemas.openxmlformats.org/officeDocument/2006/relationships/theme" Target="../theme/theme3.xml"/><Relationship Id="rId3" Type="http://schemas.openxmlformats.org/officeDocument/2006/relationships/slideLayout" Target="../slideLayouts/slideLayout31.xml"/><Relationship Id="rId7" Type="http://schemas.openxmlformats.org/officeDocument/2006/relationships/slideLayout" Target="../slideLayouts/slideLayout35.xml"/><Relationship Id="rId12" Type="http://schemas.openxmlformats.org/officeDocument/2006/relationships/slideLayout" Target="../slideLayouts/slideLayout40.xml"/><Relationship Id="rId17" Type="http://schemas.openxmlformats.org/officeDocument/2006/relationships/slideLayout" Target="../slideLayouts/slideLayout45.xml"/><Relationship Id="rId2" Type="http://schemas.openxmlformats.org/officeDocument/2006/relationships/slideLayout" Target="../slideLayouts/slideLayout30.xml"/><Relationship Id="rId16" Type="http://schemas.openxmlformats.org/officeDocument/2006/relationships/slideLayout" Target="../slideLayouts/slideLayout44.xml"/><Relationship Id="rId1" Type="http://schemas.openxmlformats.org/officeDocument/2006/relationships/slideLayout" Target="../slideLayouts/slideLayout29.xml"/><Relationship Id="rId6" Type="http://schemas.openxmlformats.org/officeDocument/2006/relationships/slideLayout" Target="../slideLayouts/slideLayout34.xml"/><Relationship Id="rId11" Type="http://schemas.openxmlformats.org/officeDocument/2006/relationships/slideLayout" Target="../slideLayouts/slideLayout39.xml"/><Relationship Id="rId5" Type="http://schemas.openxmlformats.org/officeDocument/2006/relationships/slideLayout" Target="../slideLayouts/slideLayout33.xml"/><Relationship Id="rId15" Type="http://schemas.openxmlformats.org/officeDocument/2006/relationships/slideLayout" Target="../slideLayouts/slideLayout43.xml"/><Relationship Id="rId10" Type="http://schemas.openxmlformats.org/officeDocument/2006/relationships/slideLayout" Target="../slideLayouts/slideLayout38.xml"/><Relationship Id="rId4" Type="http://schemas.openxmlformats.org/officeDocument/2006/relationships/slideLayout" Target="../slideLayouts/slideLayout32.xml"/><Relationship Id="rId9" Type="http://schemas.openxmlformats.org/officeDocument/2006/relationships/slideLayout" Target="../slideLayouts/slideLayout37.xml"/><Relationship Id="rId14" Type="http://schemas.openxmlformats.org/officeDocument/2006/relationships/slideLayout" Target="../slideLayouts/slideLayout42.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53.xml"/><Relationship Id="rId13" Type="http://schemas.openxmlformats.org/officeDocument/2006/relationships/slideLayout" Target="../slideLayouts/slideLayout58.xml"/><Relationship Id="rId18" Type="http://schemas.openxmlformats.org/officeDocument/2006/relationships/image" Target="../media/image1.jpeg"/><Relationship Id="rId3" Type="http://schemas.openxmlformats.org/officeDocument/2006/relationships/slideLayout" Target="../slideLayouts/slideLayout48.xml"/><Relationship Id="rId7" Type="http://schemas.openxmlformats.org/officeDocument/2006/relationships/slideLayout" Target="../slideLayouts/slideLayout52.xml"/><Relationship Id="rId12" Type="http://schemas.openxmlformats.org/officeDocument/2006/relationships/slideLayout" Target="../slideLayouts/slideLayout57.xml"/><Relationship Id="rId17" Type="http://schemas.openxmlformats.org/officeDocument/2006/relationships/theme" Target="../theme/theme4.xml"/><Relationship Id="rId2" Type="http://schemas.openxmlformats.org/officeDocument/2006/relationships/slideLayout" Target="../slideLayouts/slideLayout47.xml"/><Relationship Id="rId16" Type="http://schemas.openxmlformats.org/officeDocument/2006/relationships/slideLayout" Target="../slideLayouts/slideLayout61.xml"/><Relationship Id="rId1" Type="http://schemas.openxmlformats.org/officeDocument/2006/relationships/slideLayout" Target="../slideLayouts/slideLayout46.xml"/><Relationship Id="rId6" Type="http://schemas.openxmlformats.org/officeDocument/2006/relationships/slideLayout" Target="../slideLayouts/slideLayout51.xml"/><Relationship Id="rId11" Type="http://schemas.openxmlformats.org/officeDocument/2006/relationships/slideLayout" Target="../slideLayouts/slideLayout56.xml"/><Relationship Id="rId5" Type="http://schemas.openxmlformats.org/officeDocument/2006/relationships/slideLayout" Target="../slideLayouts/slideLayout50.xml"/><Relationship Id="rId15" Type="http://schemas.openxmlformats.org/officeDocument/2006/relationships/slideLayout" Target="../slideLayouts/slideLayout60.xml"/><Relationship Id="rId10" Type="http://schemas.openxmlformats.org/officeDocument/2006/relationships/slideLayout" Target="../slideLayouts/slideLayout55.xml"/><Relationship Id="rId4" Type="http://schemas.openxmlformats.org/officeDocument/2006/relationships/slideLayout" Target="../slideLayouts/slideLayout49.xml"/><Relationship Id="rId9" Type="http://schemas.openxmlformats.org/officeDocument/2006/relationships/slideLayout" Target="../slideLayouts/slideLayout54.xml"/><Relationship Id="rId14" Type="http://schemas.openxmlformats.org/officeDocument/2006/relationships/slideLayout" Target="../slideLayouts/slideLayout59.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69.xml"/><Relationship Id="rId13" Type="http://schemas.openxmlformats.org/officeDocument/2006/relationships/slideLayout" Target="../slideLayouts/slideLayout74.xml"/><Relationship Id="rId3" Type="http://schemas.openxmlformats.org/officeDocument/2006/relationships/slideLayout" Target="../slideLayouts/slideLayout64.xml"/><Relationship Id="rId7" Type="http://schemas.openxmlformats.org/officeDocument/2006/relationships/slideLayout" Target="../slideLayouts/slideLayout68.xml"/><Relationship Id="rId12" Type="http://schemas.openxmlformats.org/officeDocument/2006/relationships/slideLayout" Target="../slideLayouts/slideLayout73.xml"/><Relationship Id="rId17" Type="http://schemas.openxmlformats.org/officeDocument/2006/relationships/theme" Target="../theme/theme5.xml"/><Relationship Id="rId2" Type="http://schemas.openxmlformats.org/officeDocument/2006/relationships/slideLayout" Target="../slideLayouts/slideLayout63.xml"/><Relationship Id="rId16" Type="http://schemas.openxmlformats.org/officeDocument/2006/relationships/slideLayout" Target="../slideLayouts/slideLayout77.xml"/><Relationship Id="rId1" Type="http://schemas.openxmlformats.org/officeDocument/2006/relationships/slideLayout" Target="../slideLayouts/slideLayout62.xml"/><Relationship Id="rId6" Type="http://schemas.openxmlformats.org/officeDocument/2006/relationships/slideLayout" Target="../slideLayouts/slideLayout67.xml"/><Relationship Id="rId11" Type="http://schemas.openxmlformats.org/officeDocument/2006/relationships/slideLayout" Target="../slideLayouts/slideLayout72.xml"/><Relationship Id="rId5" Type="http://schemas.openxmlformats.org/officeDocument/2006/relationships/slideLayout" Target="../slideLayouts/slideLayout66.xml"/><Relationship Id="rId15" Type="http://schemas.openxmlformats.org/officeDocument/2006/relationships/slideLayout" Target="../slideLayouts/slideLayout76.xml"/><Relationship Id="rId10" Type="http://schemas.openxmlformats.org/officeDocument/2006/relationships/slideLayout" Target="../slideLayouts/slideLayout71.xml"/><Relationship Id="rId4" Type="http://schemas.openxmlformats.org/officeDocument/2006/relationships/slideLayout" Target="../slideLayouts/slideLayout65.xml"/><Relationship Id="rId9" Type="http://schemas.openxmlformats.org/officeDocument/2006/relationships/slideLayout" Target="../slideLayouts/slideLayout70.xml"/><Relationship Id="rId14" Type="http://schemas.openxmlformats.org/officeDocument/2006/relationships/slideLayout" Target="../slideLayouts/slideLayout7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a:extLst>
              <a:ext uri="{FF2B5EF4-FFF2-40B4-BE49-F238E27FC236}">
                <a16:creationId xmlns:a16="http://schemas.microsoft.com/office/drawing/2014/main" id="{380F6F41-D3DB-4F0B-84C7-77A5A3A8054D}"/>
              </a:ext>
            </a:extLst>
          </p:cNvPr>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Text Placeholder 2">
            <a:extLst>
              <a:ext uri="{FF2B5EF4-FFF2-40B4-BE49-F238E27FC236}">
                <a16:creationId xmlns:a16="http://schemas.microsoft.com/office/drawing/2014/main" id="{0E0CB662-2EE7-4D47-B0A6-31D6275A51AF}"/>
              </a:ext>
            </a:extLst>
          </p:cNvPr>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 name="Date Placeholder 3">
            <a:extLst>
              <a:ext uri="{FF2B5EF4-FFF2-40B4-BE49-F238E27FC236}">
                <a16:creationId xmlns:a16="http://schemas.microsoft.com/office/drawing/2014/main" id="{5F9382FC-8E08-44F0-9CFF-4A6C9DEA968C}"/>
              </a:ext>
            </a:extLst>
          </p:cNvPr>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eaLnBrk="1" fontAlgn="auto" hangingPunct="1">
              <a:spcBef>
                <a:spcPts val="0"/>
              </a:spcBef>
              <a:spcAft>
                <a:spcPts val="0"/>
              </a:spcAft>
              <a:defRPr sz="1200">
                <a:solidFill>
                  <a:schemeClr val="tx1">
                    <a:tint val="75000"/>
                  </a:schemeClr>
                </a:solidFill>
                <a:latin typeface="+mn-lt"/>
                <a:cs typeface="+mn-cs"/>
              </a:defRPr>
            </a:lvl1pPr>
          </a:lstStyle>
          <a:p>
            <a:pPr>
              <a:defRPr/>
            </a:pPr>
            <a:fld id="{171A4CF0-9011-4C30-A7F6-A361412DA36A}" type="datetimeFigureOut">
              <a:rPr lang="en-US"/>
              <a:pPr>
                <a:defRPr/>
              </a:pPr>
              <a:t>8/30/2021</a:t>
            </a:fld>
            <a:endParaRPr lang="en-US"/>
          </a:p>
        </p:txBody>
      </p:sp>
      <p:sp>
        <p:nvSpPr>
          <p:cNvPr id="5" name="Footer Placeholder 4">
            <a:extLst>
              <a:ext uri="{FF2B5EF4-FFF2-40B4-BE49-F238E27FC236}">
                <a16:creationId xmlns:a16="http://schemas.microsoft.com/office/drawing/2014/main" id="{1D138B9A-FB35-4B4D-BBE2-3BC918069CB8}"/>
              </a:ext>
            </a:extLst>
          </p:cNvPr>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schemeClr val="tx1">
                    <a:tint val="75000"/>
                  </a:schemeClr>
                </a:solidFill>
                <a:latin typeface="+mn-lt"/>
                <a:cs typeface="+mn-cs"/>
              </a:defRPr>
            </a:lvl1pPr>
          </a:lstStyle>
          <a:p>
            <a:pPr>
              <a:defRPr/>
            </a:pPr>
            <a:endParaRPr lang="en-US"/>
          </a:p>
        </p:txBody>
      </p:sp>
      <p:sp>
        <p:nvSpPr>
          <p:cNvPr id="6" name="Slide Number Placeholder 5">
            <a:extLst>
              <a:ext uri="{FF2B5EF4-FFF2-40B4-BE49-F238E27FC236}">
                <a16:creationId xmlns:a16="http://schemas.microsoft.com/office/drawing/2014/main" id="{CA832DF8-E518-4447-A081-6490038AAB46}"/>
              </a:ext>
            </a:extLst>
          </p:cNvPr>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a:solidFill>
                  <a:srgbClr val="898989"/>
                </a:solidFill>
              </a:defRPr>
            </a:lvl1pPr>
          </a:lstStyle>
          <a:p>
            <a:pPr>
              <a:defRPr/>
            </a:pPr>
            <a:fld id="{4135F427-B3F6-40BD-9D6E-355DC5BDA828}"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sldLayoutIdLst>
    <p:sldLayoutId id="2147484371" r:id="rId1"/>
    <p:sldLayoutId id="2147484361" r:id="rId2"/>
    <p:sldLayoutId id="2147484362" r:id="rId3"/>
    <p:sldLayoutId id="2147484363" r:id="rId4"/>
    <p:sldLayoutId id="2147484364" r:id="rId5"/>
    <p:sldLayoutId id="2147484365" r:id="rId6"/>
    <p:sldLayoutId id="2147484366" r:id="rId7"/>
    <p:sldLayoutId id="2147484367" r:id="rId8"/>
    <p:sldLayoutId id="2147484368" r:id="rId9"/>
    <p:sldLayoutId id="2147484369" r:id="rId10"/>
    <p:sldLayoutId id="2147484370" r:id="rId11"/>
    <p:sldLayoutId id="2147484372" r:id="rId12"/>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050" name="Rectangle 67">
            <a:extLst>
              <a:ext uri="{FF2B5EF4-FFF2-40B4-BE49-F238E27FC236}">
                <a16:creationId xmlns:a16="http://schemas.microsoft.com/office/drawing/2014/main" id="{B421FD1E-81C9-4DAC-8459-3D8254F2EA36}"/>
              </a:ext>
            </a:extLst>
          </p:cNvPr>
          <p:cNvSpPr>
            <a:spLocks noGrp="1" noChangeArrowheads="1"/>
          </p:cNvSpPr>
          <p:nvPr>
            <p:ph type="title"/>
          </p:nvPr>
        </p:nvSpPr>
        <p:spPr bwMode="auto">
          <a:xfrm>
            <a:off x="457200" y="277813"/>
            <a:ext cx="8229600" cy="1139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1" compatLnSpc="1">
            <a:prstTxWarp prst="textNoShape">
              <a:avLst/>
            </a:prstTxWarp>
          </a:bodyPr>
          <a:lstStyle/>
          <a:p>
            <a:pPr lvl="0"/>
            <a:r>
              <a:rPr lang="en-US" altLang="en-US"/>
              <a:t>Click to edit Master title style</a:t>
            </a:r>
          </a:p>
        </p:txBody>
      </p:sp>
      <p:sp>
        <p:nvSpPr>
          <p:cNvPr id="2051" name="Rectangle 68">
            <a:extLst>
              <a:ext uri="{FF2B5EF4-FFF2-40B4-BE49-F238E27FC236}">
                <a16:creationId xmlns:a16="http://schemas.microsoft.com/office/drawing/2014/main" id="{79CB9DFF-62BD-4428-A1DE-A6F97E2CF5E9}"/>
              </a:ext>
            </a:extLst>
          </p:cNvPr>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24645" name="Rectangle 69">
            <a:extLst>
              <a:ext uri="{FF2B5EF4-FFF2-40B4-BE49-F238E27FC236}">
                <a16:creationId xmlns:a16="http://schemas.microsoft.com/office/drawing/2014/main" id="{F11E6305-DBDE-45FA-AFB6-9194B0465B3D}"/>
              </a:ext>
            </a:extLst>
          </p:cNvPr>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1" hangingPunct="1">
              <a:defRPr sz="1400">
                <a:solidFill>
                  <a:srgbClr val="FFFFFF"/>
                </a:solidFill>
                <a:effectLst>
                  <a:outerShdw blurRad="38100" dist="38100" dir="2700000" algn="tl">
                    <a:srgbClr val="000000"/>
                  </a:outerShdw>
                </a:effectLst>
                <a:latin typeface="Arial"/>
                <a:cs typeface="+mn-cs"/>
              </a:defRPr>
            </a:lvl1pPr>
          </a:lstStyle>
          <a:p>
            <a:pPr>
              <a:defRPr/>
            </a:pPr>
            <a:endParaRPr lang="en-US"/>
          </a:p>
        </p:txBody>
      </p:sp>
      <p:sp>
        <p:nvSpPr>
          <p:cNvPr id="24646" name="Rectangle 70">
            <a:extLst>
              <a:ext uri="{FF2B5EF4-FFF2-40B4-BE49-F238E27FC236}">
                <a16:creationId xmlns:a16="http://schemas.microsoft.com/office/drawing/2014/main" id="{00B43F97-A1E5-47A4-BD80-524ABBA9027D}"/>
              </a:ext>
            </a:extLst>
          </p:cNvPr>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eaLnBrk="1" hangingPunct="1">
              <a:defRPr sz="1400">
                <a:solidFill>
                  <a:srgbClr val="FFFFFF"/>
                </a:solidFill>
                <a:effectLst>
                  <a:outerShdw blurRad="38100" dist="38100" dir="2700000" algn="tl">
                    <a:srgbClr val="000000"/>
                  </a:outerShdw>
                </a:effectLst>
                <a:latin typeface="Arial"/>
                <a:cs typeface="+mn-cs"/>
              </a:defRPr>
            </a:lvl1pPr>
          </a:lstStyle>
          <a:p>
            <a:pPr>
              <a:defRPr/>
            </a:pPr>
            <a:endParaRPr lang="en-US"/>
          </a:p>
        </p:txBody>
      </p:sp>
      <p:sp>
        <p:nvSpPr>
          <p:cNvPr id="24647" name="Rectangle 71">
            <a:extLst>
              <a:ext uri="{FF2B5EF4-FFF2-40B4-BE49-F238E27FC236}">
                <a16:creationId xmlns:a16="http://schemas.microsoft.com/office/drawing/2014/main" id="{CE10F1D3-F834-4190-BE5A-8C105420143C}"/>
              </a:ext>
            </a:extLst>
          </p:cNvPr>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hangingPunct="1">
              <a:defRPr sz="1400">
                <a:solidFill>
                  <a:srgbClr val="FFFFFF"/>
                </a:solidFill>
                <a:effectLst>
                  <a:outerShdw blurRad="38100" dist="38100" dir="2700000" algn="tl">
                    <a:srgbClr val="000000"/>
                  </a:outerShdw>
                </a:effectLst>
                <a:latin typeface="Arial" panose="020B0604020202020204" pitchFamily="34" charset="0"/>
              </a:defRPr>
            </a:lvl1pPr>
          </a:lstStyle>
          <a:p>
            <a:pPr>
              <a:defRPr/>
            </a:pPr>
            <a:fld id="{AA910228-5F1E-498D-BDA4-AA30895650A8}" type="slidenum">
              <a:rPr lang="en-US" altLang="en-US"/>
              <a:pPr>
                <a:defRPr/>
              </a:pPr>
              <a:t>‹#›</a:t>
            </a:fld>
            <a:endParaRPr lang="en-US" altLang="en-US"/>
          </a:p>
        </p:txBody>
      </p:sp>
    </p:spTree>
  </p:cSld>
  <p:clrMap bg1="dk2" tx1="lt1" bg2="dk1" tx2="lt2" accent1="accent1" accent2="accent2" accent3="accent3" accent4="accent4" accent5="accent5" accent6="accent6" hlink="hlink" folHlink="folHlink"/>
  <p:sldLayoutIdLst>
    <p:sldLayoutId id="2147484373" r:id="rId1"/>
    <p:sldLayoutId id="2147484374" r:id="rId2"/>
    <p:sldLayoutId id="2147484375" r:id="rId3"/>
    <p:sldLayoutId id="2147484376" r:id="rId4"/>
    <p:sldLayoutId id="2147484377" r:id="rId5"/>
    <p:sldLayoutId id="2147484378" r:id="rId6"/>
    <p:sldLayoutId id="2147484379" r:id="rId7"/>
    <p:sldLayoutId id="2147484380" r:id="rId8"/>
    <p:sldLayoutId id="2147484381" r:id="rId9"/>
    <p:sldLayoutId id="2147484382" r:id="rId10"/>
    <p:sldLayoutId id="2147484383" r:id="rId11"/>
    <p:sldLayoutId id="2147484384" r:id="rId12"/>
    <p:sldLayoutId id="2147484385" r:id="rId13"/>
    <p:sldLayoutId id="2147484386" r:id="rId14"/>
    <p:sldLayoutId id="2147484387" r:id="rId15"/>
    <p:sldLayoutId id="2147484388" r:id="rId16"/>
  </p:sldLayoutIdLst>
  <p:txStyles>
    <p:titleStyle>
      <a:lvl1pPr algn="ctr" rtl="0" eaLnBrk="0" fontAlgn="base" hangingPunct="0">
        <a:spcBef>
          <a:spcPct val="0"/>
        </a:spcBef>
        <a:spcAft>
          <a:spcPct val="0"/>
        </a:spcAft>
        <a:defRPr sz="4400">
          <a:solidFill>
            <a:srgbClr val="0C245A"/>
          </a:solidFill>
          <a:latin typeface="Franklin Gothic Demi" pitchFamily="34" charset="0"/>
          <a:ea typeface="+mj-ea"/>
          <a:cs typeface="+mj-cs"/>
        </a:defRPr>
      </a:lvl1pPr>
      <a:lvl2pPr algn="ctr" rtl="0" eaLnBrk="0" fontAlgn="base" hangingPunct="0">
        <a:spcBef>
          <a:spcPct val="0"/>
        </a:spcBef>
        <a:spcAft>
          <a:spcPct val="0"/>
        </a:spcAft>
        <a:defRPr sz="4400">
          <a:solidFill>
            <a:srgbClr val="0C245A"/>
          </a:solidFill>
          <a:effectLst>
            <a:outerShdw blurRad="38100" dist="38100" dir="2700000" algn="tl">
              <a:srgbClr val="000000"/>
            </a:outerShdw>
          </a:effectLst>
          <a:latin typeface="Franklin Gothic Demi" pitchFamily="34" charset="0"/>
        </a:defRPr>
      </a:lvl2pPr>
      <a:lvl3pPr algn="ctr" rtl="0" eaLnBrk="0" fontAlgn="base" hangingPunct="0">
        <a:spcBef>
          <a:spcPct val="0"/>
        </a:spcBef>
        <a:spcAft>
          <a:spcPct val="0"/>
        </a:spcAft>
        <a:defRPr sz="4400">
          <a:solidFill>
            <a:srgbClr val="0C245A"/>
          </a:solidFill>
          <a:effectLst>
            <a:outerShdw blurRad="38100" dist="38100" dir="2700000" algn="tl">
              <a:srgbClr val="000000"/>
            </a:outerShdw>
          </a:effectLst>
          <a:latin typeface="Franklin Gothic Demi" pitchFamily="34" charset="0"/>
        </a:defRPr>
      </a:lvl3pPr>
      <a:lvl4pPr algn="ctr" rtl="0" eaLnBrk="0" fontAlgn="base" hangingPunct="0">
        <a:spcBef>
          <a:spcPct val="0"/>
        </a:spcBef>
        <a:spcAft>
          <a:spcPct val="0"/>
        </a:spcAft>
        <a:defRPr sz="4400">
          <a:solidFill>
            <a:srgbClr val="0C245A"/>
          </a:solidFill>
          <a:effectLst>
            <a:outerShdw blurRad="38100" dist="38100" dir="2700000" algn="tl">
              <a:srgbClr val="000000"/>
            </a:outerShdw>
          </a:effectLst>
          <a:latin typeface="Franklin Gothic Demi" pitchFamily="34" charset="0"/>
        </a:defRPr>
      </a:lvl4pPr>
      <a:lvl5pPr algn="ctr" rtl="0" eaLnBrk="0" fontAlgn="base" hangingPunct="0">
        <a:spcBef>
          <a:spcPct val="0"/>
        </a:spcBef>
        <a:spcAft>
          <a:spcPct val="0"/>
        </a:spcAft>
        <a:defRPr sz="4400">
          <a:solidFill>
            <a:srgbClr val="0C245A"/>
          </a:solidFill>
          <a:effectLst>
            <a:outerShdw blurRad="38100" dist="38100" dir="2700000" algn="tl">
              <a:srgbClr val="000000"/>
            </a:outerShdw>
          </a:effectLst>
          <a:latin typeface="Franklin Gothic Demi" pitchFamily="34" charset="0"/>
        </a:defRPr>
      </a:lvl5pPr>
      <a:lvl6pPr marL="457200" algn="ctr" rtl="0" eaLnBrk="1" fontAlgn="base" hangingPunct="1">
        <a:spcBef>
          <a:spcPct val="0"/>
        </a:spcBef>
        <a:spcAft>
          <a:spcPct val="0"/>
        </a:spcAft>
        <a:defRPr sz="4400">
          <a:solidFill>
            <a:srgbClr val="FFCC66"/>
          </a:solidFill>
          <a:effectLst>
            <a:outerShdw blurRad="38100" dist="38100" dir="2700000" algn="tl">
              <a:srgbClr val="000000"/>
            </a:outerShdw>
          </a:effectLst>
          <a:latin typeface="Arial" charset="0"/>
        </a:defRPr>
      </a:lvl6pPr>
      <a:lvl7pPr marL="914400" algn="ctr" rtl="0" eaLnBrk="1" fontAlgn="base" hangingPunct="1">
        <a:spcBef>
          <a:spcPct val="0"/>
        </a:spcBef>
        <a:spcAft>
          <a:spcPct val="0"/>
        </a:spcAft>
        <a:defRPr sz="4400">
          <a:solidFill>
            <a:srgbClr val="FFCC66"/>
          </a:solidFill>
          <a:effectLst>
            <a:outerShdw blurRad="38100" dist="38100" dir="2700000" algn="tl">
              <a:srgbClr val="000000"/>
            </a:outerShdw>
          </a:effectLst>
          <a:latin typeface="Arial" charset="0"/>
        </a:defRPr>
      </a:lvl7pPr>
      <a:lvl8pPr marL="1371600" algn="ctr" rtl="0" eaLnBrk="1" fontAlgn="base" hangingPunct="1">
        <a:spcBef>
          <a:spcPct val="0"/>
        </a:spcBef>
        <a:spcAft>
          <a:spcPct val="0"/>
        </a:spcAft>
        <a:defRPr sz="4400">
          <a:solidFill>
            <a:srgbClr val="FFCC66"/>
          </a:solidFill>
          <a:effectLst>
            <a:outerShdw blurRad="38100" dist="38100" dir="2700000" algn="tl">
              <a:srgbClr val="000000"/>
            </a:outerShdw>
          </a:effectLst>
          <a:latin typeface="Arial" charset="0"/>
        </a:defRPr>
      </a:lvl8pPr>
      <a:lvl9pPr marL="1828800" algn="ctr" rtl="0" eaLnBrk="1" fontAlgn="base" hangingPunct="1">
        <a:spcBef>
          <a:spcPct val="0"/>
        </a:spcBef>
        <a:spcAft>
          <a:spcPct val="0"/>
        </a:spcAft>
        <a:defRPr sz="4400">
          <a:solidFill>
            <a:srgbClr val="FFCC66"/>
          </a:solidFill>
          <a:effectLst>
            <a:outerShdw blurRad="38100" dist="38100" dir="2700000" algn="tl">
              <a:srgbClr val="000000"/>
            </a:outerShdw>
          </a:effectLst>
          <a:latin typeface="Arial" charset="0"/>
        </a:defRPr>
      </a:lvl9pPr>
    </p:titleStyle>
    <p:bodyStyle>
      <a:lvl1pPr marL="342900" indent="-342900" algn="l" rtl="0" eaLnBrk="0" fontAlgn="base" hangingPunct="0">
        <a:spcBef>
          <a:spcPct val="20000"/>
        </a:spcBef>
        <a:spcAft>
          <a:spcPct val="0"/>
        </a:spcAft>
        <a:buClr>
          <a:schemeClr val="accent2"/>
        </a:buClr>
        <a:buSzPct val="80000"/>
        <a:buFont typeface="Wingdings" panose="05000000000000000000" pitchFamily="2" charset="2"/>
        <a:buChar char="Ø"/>
        <a:defRPr sz="3200">
          <a:solidFill>
            <a:srgbClr val="0D3F6D"/>
          </a:solidFill>
          <a:latin typeface="Franklin Gothic Medium" pitchFamily="34" charset="0"/>
          <a:ea typeface="+mn-ea"/>
          <a:cs typeface="+mn-cs"/>
        </a:defRPr>
      </a:lvl1pPr>
      <a:lvl2pPr marL="742950" indent="-285750" algn="l" rtl="0" eaLnBrk="0" fontAlgn="base" hangingPunct="0">
        <a:spcBef>
          <a:spcPct val="20000"/>
        </a:spcBef>
        <a:spcAft>
          <a:spcPct val="0"/>
        </a:spcAft>
        <a:buClr>
          <a:schemeClr val="accent2"/>
        </a:buClr>
        <a:buSzPct val="50000"/>
        <a:buFont typeface="Wingdings" panose="05000000000000000000" pitchFamily="2" charset="2"/>
        <a:buChar char="l"/>
        <a:defRPr sz="2800">
          <a:solidFill>
            <a:srgbClr val="313E4D"/>
          </a:solidFill>
          <a:latin typeface="Franklin Gothic Medium" pitchFamily="34" charset="0"/>
        </a:defRPr>
      </a:lvl2pPr>
      <a:lvl3pPr marL="1143000" indent="-228600" algn="l" rtl="0" eaLnBrk="0" fontAlgn="base" hangingPunct="0">
        <a:spcBef>
          <a:spcPct val="20000"/>
        </a:spcBef>
        <a:spcAft>
          <a:spcPct val="0"/>
        </a:spcAft>
        <a:buClr>
          <a:schemeClr val="accent2"/>
        </a:buClr>
        <a:buChar char="•"/>
        <a:defRPr sz="2400">
          <a:solidFill>
            <a:srgbClr val="474443"/>
          </a:solidFill>
          <a:latin typeface="Franklin Gothic Medium" pitchFamily="34" charset="0"/>
        </a:defRPr>
      </a:lvl3pPr>
      <a:lvl4pPr marL="1600200" indent="-228600" algn="l" rtl="0" eaLnBrk="0" fontAlgn="base" hangingPunct="0">
        <a:spcBef>
          <a:spcPct val="20000"/>
        </a:spcBef>
        <a:spcAft>
          <a:spcPct val="0"/>
        </a:spcAft>
        <a:buClr>
          <a:schemeClr val="accent2"/>
        </a:buClr>
        <a:buSzPct val="50000"/>
        <a:buFont typeface="Wingdings" panose="05000000000000000000" pitchFamily="2" charset="2"/>
        <a:buChar char="l"/>
        <a:defRPr sz="2000">
          <a:solidFill>
            <a:srgbClr val="474443"/>
          </a:solidFill>
          <a:latin typeface="Franklin Gothic Medium" pitchFamily="34" charset="0"/>
        </a:defRPr>
      </a:lvl4pPr>
      <a:lvl5pPr marL="2057400" indent="-228600" algn="l" rtl="0" eaLnBrk="0" fontAlgn="base" hangingPunct="0">
        <a:spcBef>
          <a:spcPct val="20000"/>
        </a:spcBef>
        <a:spcAft>
          <a:spcPct val="0"/>
        </a:spcAft>
        <a:buClr>
          <a:schemeClr val="bg1"/>
        </a:buClr>
        <a:buChar char="•"/>
        <a:defRPr sz="2000">
          <a:solidFill>
            <a:srgbClr val="474443"/>
          </a:solidFill>
          <a:latin typeface="Franklin Gothic Medium" pitchFamily="34" charset="0"/>
        </a:defRPr>
      </a:lvl5pPr>
      <a:lvl6pPr marL="2514600" indent="-228600" algn="l" rtl="0" eaLnBrk="1" fontAlgn="base" hangingPunct="1">
        <a:spcBef>
          <a:spcPct val="20000"/>
        </a:spcBef>
        <a:spcAft>
          <a:spcPct val="0"/>
        </a:spcAft>
        <a:buClr>
          <a:schemeClr val="hlink"/>
        </a:buClr>
        <a:buChar char="•"/>
        <a:defRPr sz="2000">
          <a:solidFill>
            <a:srgbClr val="FFFF99"/>
          </a:solidFill>
          <a:effectLst>
            <a:outerShdw blurRad="38100" dist="38100" dir="2700000" algn="tl">
              <a:srgbClr val="000000"/>
            </a:outerShdw>
          </a:effectLst>
          <a:latin typeface="+mn-lt"/>
        </a:defRPr>
      </a:lvl6pPr>
      <a:lvl7pPr marL="2971800" indent="-228600" algn="l" rtl="0" eaLnBrk="1" fontAlgn="base" hangingPunct="1">
        <a:spcBef>
          <a:spcPct val="20000"/>
        </a:spcBef>
        <a:spcAft>
          <a:spcPct val="0"/>
        </a:spcAft>
        <a:buClr>
          <a:schemeClr val="hlink"/>
        </a:buClr>
        <a:buChar char="•"/>
        <a:defRPr sz="2000">
          <a:solidFill>
            <a:srgbClr val="FFFF99"/>
          </a:solidFill>
          <a:effectLst>
            <a:outerShdw blurRad="38100" dist="38100" dir="2700000" algn="tl">
              <a:srgbClr val="000000"/>
            </a:outerShdw>
          </a:effectLst>
          <a:latin typeface="+mn-lt"/>
        </a:defRPr>
      </a:lvl7pPr>
      <a:lvl8pPr marL="3429000" indent="-228600" algn="l" rtl="0" eaLnBrk="1" fontAlgn="base" hangingPunct="1">
        <a:spcBef>
          <a:spcPct val="20000"/>
        </a:spcBef>
        <a:spcAft>
          <a:spcPct val="0"/>
        </a:spcAft>
        <a:buClr>
          <a:schemeClr val="hlink"/>
        </a:buClr>
        <a:buChar char="•"/>
        <a:defRPr sz="2000">
          <a:solidFill>
            <a:srgbClr val="FFFF99"/>
          </a:solidFill>
          <a:effectLst>
            <a:outerShdw blurRad="38100" dist="38100" dir="2700000" algn="tl">
              <a:srgbClr val="000000"/>
            </a:outerShdw>
          </a:effectLst>
          <a:latin typeface="+mn-lt"/>
        </a:defRPr>
      </a:lvl8pPr>
      <a:lvl9pPr marL="3886200" indent="-228600" algn="l" rtl="0" eaLnBrk="1" fontAlgn="base" hangingPunct="1">
        <a:spcBef>
          <a:spcPct val="20000"/>
        </a:spcBef>
        <a:spcAft>
          <a:spcPct val="0"/>
        </a:spcAft>
        <a:buClr>
          <a:schemeClr val="hlink"/>
        </a:buClr>
        <a:buChar char="•"/>
        <a:defRPr sz="2000">
          <a:solidFill>
            <a:srgbClr val="FFFF99"/>
          </a:solidFill>
          <a:effectLst>
            <a:outerShdw blurRad="38100" dist="38100" dir="2700000" algn="tl">
              <a:srgbClr val="000000"/>
            </a:outerShdw>
          </a:effectLst>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grpSp>
        <p:nvGrpSpPr>
          <p:cNvPr id="7" name="Group 6"/>
          <p:cNvGrpSpPr/>
          <p:nvPr/>
        </p:nvGrpSpPr>
        <p:grpSpPr>
          <a:xfrm>
            <a:off x="6905227" y="2963334"/>
            <a:ext cx="2236394" cy="3208867"/>
            <a:chOff x="9206969" y="2963333"/>
            <a:chExt cx="2981858" cy="3208867"/>
          </a:xfrm>
        </p:grpSpPr>
        <p:cxnSp>
          <p:nvCxnSpPr>
            <p:cNvPr id="8" name="Straight Connector 7"/>
            <p:cNvCxnSpPr/>
            <p:nvPr/>
          </p:nvCxnSpPr>
          <p:spPr>
            <a:xfrm flipH="1">
              <a:off x="11276012" y="2963333"/>
              <a:ext cx="912814" cy="912812"/>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9" name="Straight Connector 8"/>
            <p:cNvCxnSpPr/>
            <p:nvPr/>
          </p:nvCxnSpPr>
          <p:spPr>
            <a:xfrm flipH="1">
              <a:off x="9206969" y="3190344"/>
              <a:ext cx="2981857" cy="2981856"/>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0" name="Straight Connector 9"/>
            <p:cNvCxnSpPr/>
            <p:nvPr/>
          </p:nvCxnSpPr>
          <p:spPr>
            <a:xfrm flipH="1">
              <a:off x="10292292" y="3285067"/>
              <a:ext cx="1896534" cy="1896533"/>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1" name="Straight Connector 10"/>
            <p:cNvCxnSpPr/>
            <p:nvPr/>
          </p:nvCxnSpPr>
          <p:spPr>
            <a:xfrm flipH="1">
              <a:off x="10443103" y="3131080"/>
              <a:ext cx="1745722" cy="1745720"/>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2" name="Straight Connector 11"/>
            <p:cNvCxnSpPr/>
            <p:nvPr/>
          </p:nvCxnSpPr>
          <p:spPr>
            <a:xfrm flipH="1">
              <a:off x="10918826" y="3683001"/>
              <a:ext cx="1270001" cy="1269999"/>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grpSp>
      <p:sp>
        <p:nvSpPr>
          <p:cNvPr id="2" name="Title Placeholder 1"/>
          <p:cNvSpPr>
            <a:spLocks noGrp="1"/>
          </p:cNvSpPr>
          <p:nvPr>
            <p:ph type="title"/>
          </p:nvPr>
        </p:nvSpPr>
        <p:spPr>
          <a:xfrm>
            <a:off x="513159" y="4487333"/>
            <a:ext cx="6400800" cy="1507067"/>
          </a:xfrm>
          <a:prstGeom prst="rect">
            <a:avLst/>
          </a:prstGeom>
          <a:effectLst/>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513159" y="685801"/>
            <a:ext cx="6400800" cy="3615267"/>
          </a:xfrm>
          <a:prstGeom prst="rect">
            <a:avLst/>
          </a:prstGeom>
        </p:spPr>
        <p:txBody>
          <a:bodyPr vert="horz" lIns="91440" tIns="45720" rIns="91440" bIns="45720" rtlCol="0"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428309" y="6172201"/>
            <a:ext cx="1200150" cy="365125"/>
          </a:xfrm>
          <a:prstGeom prst="rect">
            <a:avLst/>
          </a:prstGeom>
        </p:spPr>
        <p:txBody>
          <a:bodyPr vert="horz" lIns="91440" tIns="45720" rIns="91440" bIns="45720" rtlCol="0" anchor="t"/>
          <a:lstStyle>
            <a:lvl1pPr algn="r">
              <a:defRPr sz="750" b="0" i="0">
                <a:solidFill>
                  <a:schemeClr val="bg2">
                    <a:lumMod val="50000"/>
                  </a:schemeClr>
                </a:solidFill>
                <a:effectLst/>
                <a:latin typeface="+mn-lt"/>
              </a:defRPr>
            </a:lvl1pPr>
          </a:lstStyle>
          <a:p>
            <a:fld id="{48A87A34-81AB-432B-8DAE-1953F412C126}" type="datetimeFigureOut">
              <a:rPr lang="en-US" smtClean="0"/>
              <a:pPr/>
              <a:t>8/30/2021</a:t>
            </a:fld>
            <a:endParaRPr lang="en-US" dirty="0"/>
          </a:p>
        </p:txBody>
      </p:sp>
      <p:sp>
        <p:nvSpPr>
          <p:cNvPr id="5" name="Footer Placeholder 4"/>
          <p:cNvSpPr>
            <a:spLocks noGrp="1"/>
          </p:cNvSpPr>
          <p:nvPr>
            <p:ph type="ftr" sz="quarter" idx="3"/>
          </p:nvPr>
        </p:nvSpPr>
        <p:spPr>
          <a:xfrm>
            <a:off x="513159" y="6172201"/>
            <a:ext cx="5657850" cy="365125"/>
          </a:xfrm>
          <a:prstGeom prst="rect">
            <a:avLst/>
          </a:prstGeom>
        </p:spPr>
        <p:txBody>
          <a:bodyPr vert="horz" lIns="91440" tIns="45720" rIns="91440" bIns="45720" rtlCol="0" anchor="t"/>
          <a:lstStyle>
            <a:lvl1pPr algn="l">
              <a:defRPr sz="750" b="0" i="0">
                <a:solidFill>
                  <a:schemeClr val="bg2">
                    <a:lumMod val="50000"/>
                  </a:schemeClr>
                </a:solidFill>
                <a:effectLst/>
                <a:latin typeface="+mn-lt"/>
              </a:defRPr>
            </a:lvl1pPr>
          </a:lstStyle>
          <a:p>
            <a:endParaRPr lang="en-US" dirty="0"/>
          </a:p>
        </p:txBody>
      </p:sp>
      <p:sp>
        <p:nvSpPr>
          <p:cNvPr id="6" name="Slide Number Placeholder 5"/>
          <p:cNvSpPr>
            <a:spLocks noGrp="1"/>
          </p:cNvSpPr>
          <p:nvPr>
            <p:ph type="sldNum" sz="quarter" idx="4"/>
          </p:nvPr>
        </p:nvSpPr>
        <p:spPr>
          <a:xfrm>
            <a:off x="7772400" y="5578476"/>
            <a:ext cx="856684" cy="669925"/>
          </a:xfrm>
          <a:prstGeom prst="rect">
            <a:avLst/>
          </a:prstGeom>
        </p:spPr>
        <p:txBody>
          <a:bodyPr vert="horz" lIns="91440" tIns="45720" rIns="91440" bIns="45720" rtlCol="0" anchor="b"/>
          <a:lstStyle>
            <a:lvl1pPr algn="r">
              <a:defRPr sz="2400" b="0" i="0">
                <a:solidFill>
                  <a:schemeClr val="bg2">
                    <a:lumMod val="50000"/>
                  </a:schemeClr>
                </a:solidFill>
                <a:effectLst/>
                <a:latin typeface="+mn-lt"/>
              </a:defRPr>
            </a:lvl1p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3315632365"/>
      </p:ext>
    </p:extLst>
  </p:cSld>
  <p:clrMap bg1="dk1" tx1="lt1" bg2="dk2" tx2="lt2" accent1="accent1" accent2="accent2" accent3="accent3" accent4="accent4" accent5="accent5" accent6="accent6" hlink="hlink" folHlink="folHlink"/>
  <p:sldLayoutIdLst>
    <p:sldLayoutId id="2147484390" r:id="rId1"/>
    <p:sldLayoutId id="2147484391" r:id="rId2"/>
    <p:sldLayoutId id="2147484392" r:id="rId3"/>
    <p:sldLayoutId id="2147484393" r:id="rId4"/>
    <p:sldLayoutId id="2147484394" r:id="rId5"/>
    <p:sldLayoutId id="2147484395" r:id="rId6"/>
    <p:sldLayoutId id="2147484396" r:id="rId7"/>
    <p:sldLayoutId id="2147484397" r:id="rId8"/>
    <p:sldLayoutId id="2147484398" r:id="rId9"/>
    <p:sldLayoutId id="2147484399" r:id="rId10"/>
    <p:sldLayoutId id="2147484400" r:id="rId11"/>
    <p:sldLayoutId id="2147484401" r:id="rId12"/>
    <p:sldLayoutId id="2147484402" r:id="rId13"/>
    <p:sldLayoutId id="2147484403" r:id="rId14"/>
    <p:sldLayoutId id="2147484404" r:id="rId15"/>
    <p:sldLayoutId id="2147484405" r:id="rId16"/>
    <p:sldLayoutId id="2147484406" r:id="rId17"/>
  </p:sldLayoutIdLst>
  <p:txStyles>
    <p:titleStyle>
      <a:lvl1pPr algn="l" defTabSz="342900" rtl="0" eaLnBrk="1" latinLnBrk="0" hangingPunct="1">
        <a:spcBef>
          <a:spcPct val="0"/>
        </a:spcBef>
        <a:buNone/>
        <a:defRPr sz="2700" kern="1200" cap="all">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14313" indent="-214313" algn="l" defTabSz="342900" rtl="0" eaLnBrk="1" latinLnBrk="0" hangingPunct="1">
        <a:spcBef>
          <a:spcPct val="20000"/>
        </a:spcBef>
        <a:spcAft>
          <a:spcPts val="450"/>
        </a:spcAft>
        <a:buClr>
          <a:schemeClr val="tx1"/>
        </a:buClr>
        <a:buSzPct val="80000"/>
        <a:buFont typeface="Wingdings 3" panose="05040102010807070707" pitchFamily="18" charset="2"/>
        <a:buChar char=""/>
        <a:defRPr sz="1500" kern="1200" cap="none">
          <a:solidFill>
            <a:schemeClr val="bg2">
              <a:lumMod val="75000"/>
            </a:schemeClr>
          </a:solidFill>
          <a:effectLst/>
          <a:latin typeface="+mn-lt"/>
          <a:ea typeface="+mn-ea"/>
          <a:cs typeface="+mn-cs"/>
        </a:defRPr>
      </a:lvl1pPr>
      <a:lvl2pPr marL="557213" indent="-214313" algn="l" defTabSz="342900" rtl="0" eaLnBrk="1" latinLnBrk="0" hangingPunct="1">
        <a:spcBef>
          <a:spcPct val="20000"/>
        </a:spcBef>
        <a:spcAft>
          <a:spcPts val="450"/>
        </a:spcAft>
        <a:buClr>
          <a:schemeClr val="tx1"/>
        </a:buClr>
        <a:buSzPct val="80000"/>
        <a:buFont typeface="Wingdings 3" panose="05040102010807070707" pitchFamily="18" charset="2"/>
        <a:buChar char=""/>
        <a:defRPr sz="1350" kern="1200" cap="none">
          <a:solidFill>
            <a:schemeClr val="bg2">
              <a:lumMod val="75000"/>
            </a:schemeClr>
          </a:solidFill>
          <a:effectLst/>
          <a:latin typeface="+mn-lt"/>
          <a:ea typeface="+mn-ea"/>
          <a:cs typeface="+mn-cs"/>
        </a:defRPr>
      </a:lvl2pPr>
      <a:lvl3pPr marL="900113" indent="-214313" algn="l" defTabSz="342900" rtl="0" eaLnBrk="1" latinLnBrk="0" hangingPunct="1">
        <a:spcBef>
          <a:spcPct val="20000"/>
        </a:spcBef>
        <a:spcAft>
          <a:spcPts val="450"/>
        </a:spcAft>
        <a:buClr>
          <a:schemeClr val="tx1"/>
        </a:buClr>
        <a:buSzPct val="80000"/>
        <a:buFont typeface="Wingdings 3" panose="05040102010807070707" pitchFamily="18" charset="2"/>
        <a:buChar char=""/>
        <a:defRPr sz="1200" kern="1200" cap="none">
          <a:solidFill>
            <a:schemeClr val="bg2">
              <a:lumMod val="75000"/>
            </a:schemeClr>
          </a:solidFill>
          <a:effectLst/>
          <a:latin typeface="+mn-lt"/>
          <a:ea typeface="+mn-ea"/>
          <a:cs typeface="+mn-cs"/>
        </a:defRPr>
      </a:lvl3pPr>
      <a:lvl4pPr marL="1157288" indent="-128588" algn="l" defTabSz="342900" rtl="0" eaLnBrk="1" latinLnBrk="0" hangingPunct="1">
        <a:spcBef>
          <a:spcPct val="20000"/>
        </a:spcBef>
        <a:spcAft>
          <a:spcPts val="450"/>
        </a:spcAft>
        <a:buClr>
          <a:schemeClr val="tx1"/>
        </a:buClr>
        <a:buSzPct val="80000"/>
        <a:buFont typeface="Wingdings 3" panose="05040102010807070707" pitchFamily="18" charset="2"/>
        <a:buChar char=""/>
        <a:defRPr sz="1050" kern="1200" cap="none">
          <a:solidFill>
            <a:schemeClr val="bg2">
              <a:lumMod val="75000"/>
            </a:schemeClr>
          </a:solidFill>
          <a:effectLst/>
          <a:latin typeface="+mn-lt"/>
          <a:ea typeface="+mn-ea"/>
          <a:cs typeface="+mn-cs"/>
        </a:defRPr>
      </a:lvl4pPr>
      <a:lvl5pPr marL="1500188" indent="-128588" algn="l" defTabSz="342900" rtl="0" eaLnBrk="1" latinLnBrk="0" hangingPunct="1">
        <a:spcBef>
          <a:spcPct val="20000"/>
        </a:spcBef>
        <a:spcAft>
          <a:spcPts val="450"/>
        </a:spcAft>
        <a:buClr>
          <a:schemeClr val="tx1"/>
        </a:buClr>
        <a:buSzPct val="80000"/>
        <a:buFont typeface="Wingdings 3" panose="05040102010807070707" pitchFamily="18" charset="2"/>
        <a:buChar char=""/>
        <a:defRPr sz="1050" kern="1200" cap="none">
          <a:solidFill>
            <a:schemeClr val="bg2">
              <a:lumMod val="75000"/>
            </a:schemeClr>
          </a:solidFill>
          <a:effectLst/>
          <a:latin typeface="+mn-lt"/>
          <a:ea typeface="+mn-ea"/>
          <a:cs typeface="+mn-cs"/>
        </a:defRPr>
      </a:lvl5pPr>
      <a:lvl6pPr marL="1885950" indent="-171450" algn="l" defTabSz="342900" rtl="0" eaLnBrk="1" latinLnBrk="0" hangingPunct="1">
        <a:spcBef>
          <a:spcPct val="20000"/>
        </a:spcBef>
        <a:spcAft>
          <a:spcPts val="450"/>
        </a:spcAft>
        <a:buClr>
          <a:schemeClr val="tx1"/>
        </a:buClr>
        <a:buSzPct val="80000"/>
        <a:buFont typeface="Wingdings 3" panose="05040102010807070707" pitchFamily="18" charset="2"/>
        <a:buChar char=""/>
        <a:defRPr sz="1050" kern="1200" cap="none">
          <a:solidFill>
            <a:schemeClr val="bg2">
              <a:lumMod val="75000"/>
            </a:schemeClr>
          </a:solidFill>
          <a:effectLst/>
          <a:latin typeface="+mn-lt"/>
          <a:ea typeface="+mn-ea"/>
          <a:cs typeface="+mn-cs"/>
        </a:defRPr>
      </a:lvl6pPr>
      <a:lvl7pPr marL="2228850" indent="-171450" algn="l" defTabSz="342900" rtl="0" eaLnBrk="1" latinLnBrk="0" hangingPunct="1">
        <a:spcBef>
          <a:spcPct val="20000"/>
        </a:spcBef>
        <a:spcAft>
          <a:spcPts val="450"/>
        </a:spcAft>
        <a:buClr>
          <a:schemeClr val="tx1"/>
        </a:buClr>
        <a:buSzPct val="80000"/>
        <a:buFont typeface="Wingdings 3" panose="05040102010807070707" pitchFamily="18" charset="2"/>
        <a:buChar char=""/>
        <a:defRPr sz="1050" kern="1200" cap="none">
          <a:solidFill>
            <a:schemeClr val="bg2">
              <a:lumMod val="75000"/>
            </a:schemeClr>
          </a:solidFill>
          <a:effectLst/>
          <a:latin typeface="+mn-lt"/>
          <a:ea typeface="+mn-ea"/>
          <a:cs typeface="+mn-cs"/>
        </a:defRPr>
      </a:lvl7pPr>
      <a:lvl8pPr marL="2571750" indent="-171450" algn="l" defTabSz="342900" rtl="0" eaLnBrk="1" latinLnBrk="0" hangingPunct="1">
        <a:spcBef>
          <a:spcPct val="20000"/>
        </a:spcBef>
        <a:spcAft>
          <a:spcPts val="450"/>
        </a:spcAft>
        <a:buClr>
          <a:schemeClr val="tx1"/>
        </a:buClr>
        <a:buSzPct val="80000"/>
        <a:buFont typeface="Wingdings 3" panose="05040102010807070707" pitchFamily="18" charset="2"/>
        <a:buChar char=""/>
        <a:defRPr sz="1050" kern="1200" cap="none">
          <a:solidFill>
            <a:schemeClr val="bg2">
              <a:lumMod val="75000"/>
            </a:schemeClr>
          </a:solidFill>
          <a:effectLst/>
          <a:latin typeface="+mn-lt"/>
          <a:ea typeface="+mn-ea"/>
          <a:cs typeface="+mn-cs"/>
        </a:defRPr>
      </a:lvl8pPr>
      <a:lvl9pPr marL="2914650" indent="-171450" algn="l" defTabSz="342900" rtl="0" eaLnBrk="1" latinLnBrk="0" hangingPunct="1">
        <a:spcBef>
          <a:spcPct val="20000"/>
        </a:spcBef>
        <a:spcAft>
          <a:spcPts val="450"/>
        </a:spcAft>
        <a:buClr>
          <a:schemeClr val="tx1"/>
        </a:buClr>
        <a:buSzPct val="80000"/>
        <a:buFont typeface="Wingdings 3" panose="05040102010807070707" pitchFamily="18" charset="2"/>
        <a:buChar char=""/>
        <a:defRPr sz="1050" kern="1200" cap="none">
          <a:solidFill>
            <a:schemeClr val="bg2">
              <a:lumMod val="75000"/>
            </a:schemeClr>
          </a:solidFill>
          <a:effectLst/>
          <a:latin typeface="+mn-lt"/>
          <a:ea typeface="+mn-ea"/>
          <a:cs typeface="+mn-cs"/>
        </a:defRPr>
      </a:lvl9pPr>
    </p:bodyStyle>
    <p:otherStyle>
      <a:defPPr>
        <a:defRPr lang="en-US"/>
      </a:defPPr>
      <a:lvl1pPr marL="0" algn="l" defTabSz="342900" rtl="0" eaLnBrk="1" latinLnBrk="0" hangingPunct="1">
        <a:defRPr sz="1350" kern="1200">
          <a:solidFill>
            <a:schemeClr val="tx1"/>
          </a:solidFill>
          <a:latin typeface="+mn-lt"/>
          <a:ea typeface="+mn-ea"/>
          <a:cs typeface="+mn-cs"/>
        </a:defRPr>
      </a:lvl1pPr>
      <a:lvl2pPr marL="342900" algn="l" defTabSz="342900" rtl="0" eaLnBrk="1" latinLnBrk="0" hangingPunct="1">
        <a:defRPr sz="1350" kern="1200">
          <a:solidFill>
            <a:schemeClr val="tx1"/>
          </a:solidFill>
          <a:latin typeface="+mn-lt"/>
          <a:ea typeface="+mn-ea"/>
          <a:cs typeface="+mn-cs"/>
        </a:defRPr>
      </a:lvl2pPr>
      <a:lvl3pPr marL="685800" algn="l" defTabSz="342900" rtl="0" eaLnBrk="1" latinLnBrk="0" hangingPunct="1">
        <a:defRPr sz="1350" kern="1200">
          <a:solidFill>
            <a:schemeClr val="tx1"/>
          </a:solidFill>
          <a:latin typeface="+mn-lt"/>
          <a:ea typeface="+mn-ea"/>
          <a:cs typeface="+mn-cs"/>
        </a:defRPr>
      </a:lvl3pPr>
      <a:lvl4pPr marL="1028700" algn="l" defTabSz="342900" rtl="0" eaLnBrk="1" latinLnBrk="0" hangingPunct="1">
        <a:defRPr sz="1350" kern="1200">
          <a:solidFill>
            <a:schemeClr val="tx1"/>
          </a:solidFill>
          <a:latin typeface="+mn-lt"/>
          <a:ea typeface="+mn-ea"/>
          <a:cs typeface="+mn-cs"/>
        </a:defRPr>
      </a:lvl4pPr>
      <a:lvl5pPr marL="1371600" algn="l" defTabSz="342900" rtl="0" eaLnBrk="1" latinLnBrk="0" hangingPunct="1">
        <a:defRPr sz="1350" kern="1200">
          <a:solidFill>
            <a:schemeClr val="tx1"/>
          </a:solidFill>
          <a:latin typeface="+mn-lt"/>
          <a:ea typeface="+mn-ea"/>
          <a:cs typeface="+mn-cs"/>
        </a:defRPr>
      </a:lvl5pPr>
      <a:lvl6pPr marL="1714500" algn="l" defTabSz="342900" rtl="0" eaLnBrk="1" latinLnBrk="0" hangingPunct="1">
        <a:defRPr sz="1350" kern="1200">
          <a:solidFill>
            <a:schemeClr val="tx1"/>
          </a:solidFill>
          <a:latin typeface="+mn-lt"/>
          <a:ea typeface="+mn-ea"/>
          <a:cs typeface="+mn-cs"/>
        </a:defRPr>
      </a:lvl6pPr>
      <a:lvl7pPr marL="2057400" algn="l" defTabSz="342900" rtl="0" eaLnBrk="1" latinLnBrk="0" hangingPunct="1">
        <a:defRPr sz="1350" kern="1200">
          <a:solidFill>
            <a:schemeClr val="tx1"/>
          </a:solidFill>
          <a:latin typeface="+mn-lt"/>
          <a:ea typeface="+mn-ea"/>
          <a:cs typeface="+mn-cs"/>
        </a:defRPr>
      </a:lvl7pPr>
      <a:lvl8pPr marL="2400300" algn="l" defTabSz="342900" rtl="0" eaLnBrk="1" latinLnBrk="0" hangingPunct="1">
        <a:defRPr sz="1350" kern="1200">
          <a:solidFill>
            <a:schemeClr val="tx1"/>
          </a:solidFill>
          <a:latin typeface="+mn-lt"/>
          <a:ea typeface="+mn-ea"/>
          <a:cs typeface="+mn-cs"/>
        </a:defRPr>
      </a:lvl8pPr>
      <a:lvl9pPr marL="2743200" algn="l" defTabSz="342900" rtl="0" eaLnBrk="1" latinLnBrk="0" hangingPunct="1">
        <a:defRPr sz="135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grpSp>
        <p:nvGrpSpPr>
          <p:cNvPr id="23" name="Group 22"/>
          <p:cNvGrpSpPr/>
          <p:nvPr/>
        </p:nvGrpSpPr>
        <p:grpSpPr>
          <a:xfrm>
            <a:off x="1" y="228600"/>
            <a:ext cx="2138637" cy="6638628"/>
            <a:chOff x="2487613" y="285750"/>
            <a:chExt cx="2428875" cy="5654676"/>
          </a:xfrm>
        </p:grpSpPr>
        <p:sp>
          <p:nvSpPr>
            <p:cNvPr id="24" name="Freeform 11"/>
            <p:cNvSpPr/>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25" name="Freeform 12"/>
            <p:cNvSpPr/>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26" name="Freeform 13"/>
            <p:cNvSpPr/>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27" name="Freeform 14"/>
            <p:cNvSpPr/>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28" name="Freeform 15"/>
            <p:cNvSpPr/>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29" name="Freeform 16"/>
            <p:cNvSpPr/>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30" name="Freeform 17"/>
            <p:cNvSpPr/>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31" name="Freeform 18"/>
            <p:cNvSpPr/>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32" name="Freeform 19"/>
            <p:cNvSpPr/>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33" name="Freeform 20"/>
            <p:cNvSpPr/>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34" name="Freeform 21"/>
            <p:cNvSpPr/>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35" name="Freeform 22"/>
            <p:cNvSpPr/>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10" name="Group 9"/>
          <p:cNvGrpSpPr/>
          <p:nvPr/>
        </p:nvGrpSpPr>
        <p:grpSpPr>
          <a:xfrm>
            <a:off x="20416" y="157"/>
            <a:ext cx="1767506" cy="6853096"/>
            <a:chOff x="6627813" y="195610"/>
            <a:chExt cx="1952625" cy="5678141"/>
          </a:xfrm>
        </p:grpSpPr>
        <p:sp>
          <p:nvSpPr>
            <p:cNvPr id="11" name="Freeform 27"/>
            <p:cNvSpPr/>
            <p:nvPr/>
          </p:nvSpPr>
          <p:spPr bwMode="auto">
            <a:xfrm>
              <a:off x="6627813" y="195610"/>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12" name="Freeform 28"/>
            <p:cNvSpPr/>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13" name="Freeform 29"/>
            <p:cNvSpPr/>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14" name="Freeform 30"/>
            <p:cNvSpPr/>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15" name="Freeform 31"/>
            <p:cNvSpPr/>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16" name="Freeform 32"/>
            <p:cNvSpPr/>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17" name="Freeform 33"/>
            <p:cNvSpPr/>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18" name="Freeform 34"/>
            <p:cNvSpPr/>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19" name="Freeform 35"/>
            <p:cNvSpPr/>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20" name="Freeform 36"/>
            <p:cNvSpPr/>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21" name="Freeform 37"/>
            <p:cNvSpPr/>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22" name="Freeform 38"/>
            <p:cNvSpPr/>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7" name="Rectangle 6"/>
          <p:cNvSpPr/>
          <p:nvPr/>
        </p:nvSpPr>
        <p:spPr>
          <a:xfrm>
            <a:off x="0" y="0"/>
            <a:ext cx="13716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1944694" y="624110"/>
            <a:ext cx="6683765" cy="1280890"/>
          </a:xfrm>
          <a:prstGeom prst="rect">
            <a:avLst/>
          </a:prstGeom>
        </p:spPr>
        <p:txBody>
          <a:bodyPr vert="horz" lIns="91440" tIns="45720" rIns="91440" bIns="45720" rtlCol="0" anchor="t">
            <a:normAutofit/>
          </a:bodyPr>
          <a:lstStyle/>
          <a:p>
            <a:r>
              <a:rPr lang="en-US" dirty="0"/>
              <a:t>Click to edit Master title style</a:t>
            </a:r>
          </a:p>
        </p:txBody>
      </p:sp>
      <p:sp>
        <p:nvSpPr>
          <p:cNvPr id="3" name="Text Placeholder 2"/>
          <p:cNvSpPr>
            <a:spLocks noGrp="1"/>
          </p:cNvSpPr>
          <p:nvPr>
            <p:ph type="body" idx="1"/>
          </p:nvPr>
        </p:nvSpPr>
        <p:spPr>
          <a:xfrm>
            <a:off x="1941909" y="2133600"/>
            <a:ext cx="6686550" cy="3886200"/>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7771210" y="6130437"/>
            <a:ext cx="859712" cy="370396"/>
          </a:xfrm>
          <a:prstGeom prst="rect">
            <a:avLst/>
          </a:prstGeom>
        </p:spPr>
        <p:txBody>
          <a:bodyPr vert="horz" lIns="91440" tIns="45720" rIns="91440" bIns="45720" rtlCol="0" anchor="ctr"/>
          <a:lstStyle>
            <a:lvl1pPr algn="r">
              <a:defRPr sz="675">
                <a:solidFill>
                  <a:schemeClr val="tx1">
                    <a:tint val="75000"/>
                  </a:schemeClr>
                </a:solidFill>
              </a:defRPr>
            </a:lvl1pPr>
          </a:lstStyle>
          <a:p>
            <a:fld id="{C82BED57-08B6-4206-93BB-874BD889A86A}" type="datetimeFigureOut">
              <a:rPr lang="en-US" smtClean="0"/>
              <a:t>8/30/2021</a:t>
            </a:fld>
            <a:endParaRPr lang="en-US"/>
          </a:p>
        </p:txBody>
      </p:sp>
      <p:sp>
        <p:nvSpPr>
          <p:cNvPr id="5" name="Footer Placeholder 4"/>
          <p:cNvSpPr>
            <a:spLocks noGrp="1"/>
          </p:cNvSpPr>
          <p:nvPr>
            <p:ph type="ftr" sz="quarter" idx="3"/>
          </p:nvPr>
        </p:nvSpPr>
        <p:spPr>
          <a:xfrm>
            <a:off x="1941910" y="6135809"/>
            <a:ext cx="5714999" cy="365125"/>
          </a:xfrm>
          <a:prstGeom prst="rect">
            <a:avLst/>
          </a:prstGeom>
        </p:spPr>
        <p:txBody>
          <a:bodyPr vert="horz" lIns="91440" tIns="45720" rIns="91440" bIns="45720" rtlCol="0" anchor="ctr"/>
          <a:lstStyle>
            <a:lvl1pPr algn="l">
              <a:defRPr sz="675">
                <a:solidFill>
                  <a:schemeClr val="tx1">
                    <a:tint val="75000"/>
                  </a:schemeClr>
                </a:solidFill>
              </a:defRPr>
            </a:lvl1pPr>
          </a:lstStyle>
          <a:p>
            <a:endParaRPr lang="en-US"/>
          </a:p>
        </p:txBody>
      </p:sp>
      <p:sp>
        <p:nvSpPr>
          <p:cNvPr id="6" name="Slide Number Placeholder 5"/>
          <p:cNvSpPr>
            <a:spLocks noGrp="1"/>
          </p:cNvSpPr>
          <p:nvPr>
            <p:ph type="sldNum" sz="quarter" idx="4"/>
          </p:nvPr>
        </p:nvSpPr>
        <p:spPr bwMode="gray">
          <a:xfrm>
            <a:off x="398860" y="787783"/>
            <a:ext cx="584825" cy="365125"/>
          </a:xfrm>
          <a:prstGeom prst="rect">
            <a:avLst/>
          </a:prstGeom>
        </p:spPr>
        <p:txBody>
          <a:bodyPr vert="horz" lIns="91440" tIns="45720" rIns="91440" bIns="45720" rtlCol="0" anchor="ctr"/>
          <a:lstStyle>
            <a:lvl1pPr algn="r">
              <a:defRPr sz="1500">
                <a:solidFill>
                  <a:srgbClr val="FEFFFF"/>
                </a:solidFill>
              </a:defRPr>
            </a:lvl1pPr>
          </a:lstStyle>
          <a:p>
            <a:fld id="{CE791E15-0BA2-46DE-8D4E-6B3DD1CC2879}" type="slidenum">
              <a:rPr lang="en-US" smtClean="0"/>
              <a:t>‹#›</a:t>
            </a:fld>
            <a:endParaRPr lang="en-US"/>
          </a:p>
        </p:txBody>
      </p:sp>
      <p:pic>
        <p:nvPicPr>
          <p:cNvPr id="36" name="Picture 35" descr="http://www.naturecenter.org/Portals/0/GRLI%20Grant%20Website%20Photos/GLRI%20EPA%20Logo.jpg"/>
          <p:cNvPicPr>
            <a:picLocks noChangeAspect="1" noChangeArrowheads="1"/>
          </p:cNvPicPr>
          <p:nvPr userDrawn="1"/>
        </p:nvPicPr>
        <p:blipFill>
          <a:blip r:embed="rId18" cstate="print"/>
          <a:srcRect/>
          <a:stretch>
            <a:fillRect/>
          </a:stretch>
        </p:blipFill>
        <p:spPr bwMode="auto">
          <a:xfrm>
            <a:off x="7229476" y="5908185"/>
            <a:ext cx="1775732" cy="828675"/>
          </a:xfrm>
          <a:prstGeom prst="rect">
            <a:avLst/>
          </a:prstGeom>
          <a:noFill/>
        </p:spPr>
      </p:pic>
    </p:spTree>
    <p:extLst>
      <p:ext uri="{BB962C8B-B14F-4D97-AF65-F5344CB8AC3E}">
        <p14:creationId xmlns:p14="http://schemas.microsoft.com/office/powerpoint/2010/main" val="2622417532"/>
      </p:ext>
    </p:extLst>
  </p:cSld>
  <p:clrMap bg1="lt1" tx1="dk1" bg2="lt2" tx2="dk2" accent1="accent1" accent2="accent2" accent3="accent3" accent4="accent4" accent5="accent5" accent6="accent6" hlink="hlink" folHlink="folHlink"/>
  <p:sldLayoutIdLst>
    <p:sldLayoutId id="2147484408" r:id="rId1"/>
    <p:sldLayoutId id="2147484409" r:id="rId2"/>
    <p:sldLayoutId id="2147484410" r:id="rId3"/>
    <p:sldLayoutId id="2147484411" r:id="rId4"/>
    <p:sldLayoutId id="2147484412" r:id="rId5"/>
    <p:sldLayoutId id="2147484413" r:id="rId6"/>
    <p:sldLayoutId id="2147484414" r:id="rId7"/>
    <p:sldLayoutId id="2147484415" r:id="rId8"/>
    <p:sldLayoutId id="2147484416" r:id="rId9"/>
    <p:sldLayoutId id="2147484417" r:id="rId10"/>
    <p:sldLayoutId id="2147484418" r:id="rId11"/>
    <p:sldLayoutId id="2147484419" r:id="rId12"/>
    <p:sldLayoutId id="2147484420" r:id="rId13"/>
    <p:sldLayoutId id="2147484421" r:id="rId14"/>
    <p:sldLayoutId id="2147484422" r:id="rId15"/>
    <p:sldLayoutId id="2147484423" r:id="rId16"/>
  </p:sldLayoutIdLst>
  <p:txStyles>
    <p:titleStyle>
      <a:lvl1pPr algn="l" defTabSz="342900" rtl="0" eaLnBrk="1" latinLnBrk="0" hangingPunct="1">
        <a:spcBef>
          <a:spcPct val="0"/>
        </a:spcBef>
        <a:buNone/>
        <a:defRPr sz="3300" kern="1200">
          <a:solidFill>
            <a:schemeClr val="accent2">
              <a:lumMod val="7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57175" indent="-257175" algn="l" defTabSz="342900" rtl="0" eaLnBrk="1" latinLnBrk="0" hangingPunct="1">
        <a:spcBef>
          <a:spcPts val="750"/>
        </a:spcBef>
        <a:spcAft>
          <a:spcPts val="0"/>
        </a:spcAft>
        <a:buClr>
          <a:schemeClr val="accent1"/>
        </a:buClr>
        <a:buFont typeface="Courier New" panose="02070309020205020404" pitchFamily="49" charset="0"/>
        <a:buChar char="o"/>
        <a:defRPr sz="2700" kern="1200">
          <a:solidFill>
            <a:schemeClr val="tx1">
              <a:lumMod val="75000"/>
              <a:lumOff val="25000"/>
            </a:schemeClr>
          </a:solidFill>
          <a:latin typeface="+mn-lt"/>
          <a:ea typeface="+mn-ea"/>
          <a:cs typeface="+mn-cs"/>
        </a:defRPr>
      </a:lvl1pPr>
      <a:lvl2pPr marL="557213" indent="-214313" algn="l" defTabSz="342900" rtl="0" eaLnBrk="1" latinLnBrk="0" hangingPunct="1">
        <a:spcBef>
          <a:spcPts val="750"/>
        </a:spcBef>
        <a:spcAft>
          <a:spcPts val="0"/>
        </a:spcAft>
        <a:buClr>
          <a:schemeClr val="accent1"/>
        </a:buClr>
        <a:buFont typeface="Arial" panose="020B0604020202020204" pitchFamily="34" charset="0"/>
        <a:buChar char="•"/>
        <a:defRPr sz="2400" kern="1200">
          <a:solidFill>
            <a:schemeClr val="tx1">
              <a:lumMod val="75000"/>
              <a:lumOff val="25000"/>
            </a:schemeClr>
          </a:solidFill>
          <a:latin typeface="+mn-lt"/>
          <a:ea typeface="+mn-ea"/>
          <a:cs typeface="+mn-cs"/>
        </a:defRPr>
      </a:lvl2pPr>
      <a:lvl3pPr marL="857250" indent="-171450" algn="l" defTabSz="342900" rtl="0" eaLnBrk="1" latinLnBrk="0" hangingPunct="1">
        <a:spcBef>
          <a:spcPts val="750"/>
        </a:spcBef>
        <a:spcAft>
          <a:spcPts val="0"/>
        </a:spcAft>
        <a:buClr>
          <a:schemeClr val="accent1"/>
        </a:buClr>
        <a:buFont typeface="Wingdings 3" charset="2"/>
        <a:buChar char=""/>
        <a:defRPr sz="1050" kern="1200">
          <a:solidFill>
            <a:schemeClr val="tx1">
              <a:lumMod val="75000"/>
              <a:lumOff val="25000"/>
            </a:schemeClr>
          </a:solidFill>
          <a:latin typeface="+mn-lt"/>
          <a:ea typeface="+mn-ea"/>
          <a:cs typeface="+mn-cs"/>
        </a:defRPr>
      </a:lvl3pPr>
      <a:lvl4pPr marL="1200150" indent="-171450" algn="l" defTabSz="342900" rtl="0" eaLnBrk="1" latinLnBrk="0" hangingPunct="1">
        <a:spcBef>
          <a:spcPts val="750"/>
        </a:spcBef>
        <a:spcAft>
          <a:spcPts val="0"/>
        </a:spcAft>
        <a:buClr>
          <a:schemeClr val="accent1"/>
        </a:buClr>
        <a:buFont typeface="Wingdings 3" charset="2"/>
        <a:buChar char=""/>
        <a:defRPr sz="900" kern="1200">
          <a:solidFill>
            <a:schemeClr val="tx1">
              <a:lumMod val="75000"/>
              <a:lumOff val="25000"/>
            </a:schemeClr>
          </a:solidFill>
          <a:latin typeface="+mn-lt"/>
          <a:ea typeface="+mn-ea"/>
          <a:cs typeface="+mn-cs"/>
        </a:defRPr>
      </a:lvl4pPr>
      <a:lvl5pPr marL="1543050" indent="-171450" algn="l" defTabSz="342900" rtl="0" eaLnBrk="1" latinLnBrk="0" hangingPunct="1">
        <a:spcBef>
          <a:spcPts val="750"/>
        </a:spcBef>
        <a:spcAft>
          <a:spcPts val="0"/>
        </a:spcAft>
        <a:buClr>
          <a:schemeClr val="accent1"/>
        </a:buClr>
        <a:buFont typeface="Wingdings 3" charset="2"/>
        <a:buChar char=""/>
        <a:defRPr sz="900" kern="1200">
          <a:solidFill>
            <a:schemeClr val="tx1">
              <a:lumMod val="75000"/>
              <a:lumOff val="25000"/>
            </a:schemeClr>
          </a:solidFill>
          <a:latin typeface="+mn-lt"/>
          <a:ea typeface="+mn-ea"/>
          <a:cs typeface="+mn-cs"/>
        </a:defRPr>
      </a:lvl5pPr>
      <a:lvl6pPr marL="1885950" indent="-171450" algn="l" defTabSz="342900" rtl="0" eaLnBrk="1" latinLnBrk="0" hangingPunct="1">
        <a:spcBef>
          <a:spcPts val="750"/>
        </a:spcBef>
        <a:spcAft>
          <a:spcPts val="0"/>
        </a:spcAft>
        <a:buClr>
          <a:schemeClr val="accent1"/>
        </a:buClr>
        <a:buFont typeface="Wingdings 3" charset="2"/>
        <a:buChar char=""/>
        <a:defRPr sz="900" kern="1200">
          <a:solidFill>
            <a:schemeClr val="tx1">
              <a:lumMod val="75000"/>
              <a:lumOff val="25000"/>
            </a:schemeClr>
          </a:solidFill>
          <a:latin typeface="+mn-lt"/>
          <a:ea typeface="+mn-ea"/>
          <a:cs typeface="+mn-cs"/>
        </a:defRPr>
      </a:lvl6pPr>
      <a:lvl7pPr marL="2228850" indent="-171450" algn="l" defTabSz="342900" rtl="0" eaLnBrk="1" latinLnBrk="0" hangingPunct="1">
        <a:spcBef>
          <a:spcPts val="750"/>
        </a:spcBef>
        <a:spcAft>
          <a:spcPts val="0"/>
        </a:spcAft>
        <a:buClr>
          <a:schemeClr val="accent1"/>
        </a:buClr>
        <a:buFont typeface="Wingdings 3" charset="2"/>
        <a:buChar char=""/>
        <a:defRPr sz="900" kern="1200">
          <a:solidFill>
            <a:schemeClr val="tx1">
              <a:lumMod val="75000"/>
              <a:lumOff val="25000"/>
            </a:schemeClr>
          </a:solidFill>
          <a:latin typeface="+mn-lt"/>
          <a:ea typeface="+mn-ea"/>
          <a:cs typeface="+mn-cs"/>
        </a:defRPr>
      </a:lvl7pPr>
      <a:lvl8pPr marL="2571750" indent="-171450" algn="l" defTabSz="342900" rtl="0" eaLnBrk="1" latinLnBrk="0" hangingPunct="1">
        <a:spcBef>
          <a:spcPts val="750"/>
        </a:spcBef>
        <a:spcAft>
          <a:spcPts val="0"/>
        </a:spcAft>
        <a:buClr>
          <a:schemeClr val="accent1"/>
        </a:buClr>
        <a:buFont typeface="Wingdings 3" charset="2"/>
        <a:buChar char=""/>
        <a:defRPr sz="900" kern="1200">
          <a:solidFill>
            <a:schemeClr val="tx1">
              <a:lumMod val="75000"/>
              <a:lumOff val="25000"/>
            </a:schemeClr>
          </a:solidFill>
          <a:latin typeface="+mn-lt"/>
          <a:ea typeface="+mn-ea"/>
          <a:cs typeface="+mn-cs"/>
        </a:defRPr>
      </a:lvl8pPr>
      <a:lvl9pPr marL="2914650" indent="-171450" algn="l" defTabSz="342900" rtl="0" eaLnBrk="1" latinLnBrk="0" hangingPunct="1">
        <a:spcBef>
          <a:spcPts val="750"/>
        </a:spcBef>
        <a:spcAft>
          <a:spcPts val="0"/>
        </a:spcAft>
        <a:buClr>
          <a:schemeClr val="accent1"/>
        </a:buClr>
        <a:buFont typeface="Wingdings 3" charset="2"/>
        <a:buChar char=""/>
        <a:defRPr sz="900" kern="1200">
          <a:solidFill>
            <a:schemeClr val="tx1">
              <a:lumMod val="75000"/>
              <a:lumOff val="25000"/>
            </a:schemeClr>
          </a:solidFill>
          <a:latin typeface="+mn-lt"/>
          <a:ea typeface="+mn-ea"/>
          <a:cs typeface="+mn-cs"/>
        </a:defRPr>
      </a:lvl9pPr>
    </p:bodyStyle>
    <p:otherStyle>
      <a:defPPr>
        <a:defRPr lang="en-US"/>
      </a:defPPr>
      <a:lvl1pPr marL="0" algn="l" defTabSz="342900" rtl="0" eaLnBrk="1" latinLnBrk="0" hangingPunct="1">
        <a:defRPr sz="1350" kern="1200">
          <a:solidFill>
            <a:schemeClr val="tx1"/>
          </a:solidFill>
          <a:latin typeface="+mn-lt"/>
          <a:ea typeface="+mn-ea"/>
          <a:cs typeface="+mn-cs"/>
        </a:defRPr>
      </a:lvl1pPr>
      <a:lvl2pPr marL="342900" algn="l" defTabSz="342900" rtl="0" eaLnBrk="1" latinLnBrk="0" hangingPunct="1">
        <a:defRPr sz="1350" kern="1200">
          <a:solidFill>
            <a:schemeClr val="tx1"/>
          </a:solidFill>
          <a:latin typeface="+mn-lt"/>
          <a:ea typeface="+mn-ea"/>
          <a:cs typeface="+mn-cs"/>
        </a:defRPr>
      </a:lvl2pPr>
      <a:lvl3pPr marL="685800" algn="l" defTabSz="342900" rtl="0" eaLnBrk="1" latinLnBrk="0" hangingPunct="1">
        <a:defRPr sz="1350" kern="1200">
          <a:solidFill>
            <a:schemeClr val="tx1"/>
          </a:solidFill>
          <a:latin typeface="+mn-lt"/>
          <a:ea typeface="+mn-ea"/>
          <a:cs typeface="+mn-cs"/>
        </a:defRPr>
      </a:lvl3pPr>
      <a:lvl4pPr marL="1028700" algn="l" defTabSz="342900" rtl="0" eaLnBrk="1" latinLnBrk="0" hangingPunct="1">
        <a:defRPr sz="1350" kern="1200">
          <a:solidFill>
            <a:schemeClr val="tx1"/>
          </a:solidFill>
          <a:latin typeface="+mn-lt"/>
          <a:ea typeface="+mn-ea"/>
          <a:cs typeface="+mn-cs"/>
        </a:defRPr>
      </a:lvl4pPr>
      <a:lvl5pPr marL="1371600" algn="l" defTabSz="342900" rtl="0" eaLnBrk="1" latinLnBrk="0" hangingPunct="1">
        <a:defRPr sz="1350" kern="1200">
          <a:solidFill>
            <a:schemeClr val="tx1"/>
          </a:solidFill>
          <a:latin typeface="+mn-lt"/>
          <a:ea typeface="+mn-ea"/>
          <a:cs typeface="+mn-cs"/>
        </a:defRPr>
      </a:lvl5pPr>
      <a:lvl6pPr marL="1714500" algn="l" defTabSz="342900" rtl="0" eaLnBrk="1" latinLnBrk="0" hangingPunct="1">
        <a:defRPr sz="1350" kern="1200">
          <a:solidFill>
            <a:schemeClr val="tx1"/>
          </a:solidFill>
          <a:latin typeface="+mn-lt"/>
          <a:ea typeface="+mn-ea"/>
          <a:cs typeface="+mn-cs"/>
        </a:defRPr>
      </a:lvl6pPr>
      <a:lvl7pPr marL="2057400" algn="l" defTabSz="342900" rtl="0" eaLnBrk="1" latinLnBrk="0" hangingPunct="1">
        <a:defRPr sz="1350" kern="1200">
          <a:solidFill>
            <a:schemeClr val="tx1"/>
          </a:solidFill>
          <a:latin typeface="+mn-lt"/>
          <a:ea typeface="+mn-ea"/>
          <a:cs typeface="+mn-cs"/>
        </a:defRPr>
      </a:lvl7pPr>
      <a:lvl8pPr marL="2400300" algn="l" defTabSz="342900" rtl="0" eaLnBrk="1" latinLnBrk="0" hangingPunct="1">
        <a:defRPr sz="1350" kern="1200">
          <a:solidFill>
            <a:schemeClr val="tx1"/>
          </a:solidFill>
          <a:latin typeface="+mn-lt"/>
          <a:ea typeface="+mn-ea"/>
          <a:cs typeface="+mn-cs"/>
        </a:defRPr>
      </a:lvl8pPr>
      <a:lvl9pPr marL="2743200" algn="l" defTabSz="342900" rtl="0" eaLnBrk="1" latinLnBrk="0" hangingPunct="1">
        <a:defRPr sz="135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grpSp>
        <p:nvGrpSpPr>
          <p:cNvPr id="23" name="Group 22"/>
          <p:cNvGrpSpPr/>
          <p:nvPr/>
        </p:nvGrpSpPr>
        <p:grpSpPr>
          <a:xfrm>
            <a:off x="1" y="228600"/>
            <a:ext cx="2138637" cy="6638628"/>
            <a:chOff x="2487613" y="285750"/>
            <a:chExt cx="2428875" cy="5654676"/>
          </a:xfrm>
        </p:grpSpPr>
        <p:sp>
          <p:nvSpPr>
            <p:cNvPr id="24" name="Freeform 11"/>
            <p:cNvSpPr/>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25" name="Freeform 12"/>
            <p:cNvSpPr/>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26" name="Freeform 13"/>
            <p:cNvSpPr/>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27" name="Freeform 14"/>
            <p:cNvSpPr/>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28" name="Freeform 15"/>
            <p:cNvSpPr/>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29" name="Freeform 16"/>
            <p:cNvSpPr/>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30" name="Freeform 17"/>
            <p:cNvSpPr/>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31" name="Freeform 18"/>
            <p:cNvSpPr/>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32" name="Freeform 19"/>
            <p:cNvSpPr/>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33" name="Freeform 20"/>
            <p:cNvSpPr/>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34" name="Freeform 21"/>
            <p:cNvSpPr/>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35" name="Freeform 22"/>
            <p:cNvSpPr/>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10" name="Group 9"/>
          <p:cNvGrpSpPr/>
          <p:nvPr/>
        </p:nvGrpSpPr>
        <p:grpSpPr>
          <a:xfrm>
            <a:off x="20416" y="157"/>
            <a:ext cx="1767506" cy="6853096"/>
            <a:chOff x="6627813" y="195610"/>
            <a:chExt cx="1952625" cy="5678141"/>
          </a:xfrm>
        </p:grpSpPr>
        <p:sp>
          <p:nvSpPr>
            <p:cNvPr id="11" name="Freeform 27"/>
            <p:cNvSpPr/>
            <p:nvPr/>
          </p:nvSpPr>
          <p:spPr bwMode="auto">
            <a:xfrm>
              <a:off x="6627813" y="195610"/>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12" name="Freeform 28"/>
            <p:cNvSpPr/>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13" name="Freeform 29"/>
            <p:cNvSpPr/>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14" name="Freeform 30"/>
            <p:cNvSpPr/>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15" name="Freeform 31"/>
            <p:cNvSpPr/>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16" name="Freeform 32"/>
            <p:cNvSpPr/>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17" name="Freeform 33"/>
            <p:cNvSpPr/>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18" name="Freeform 34"/>
            <p:cNvSpPr/>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19" name="Freeform 35"/>
            <p:cNvSpPr/>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20" name="Freeform 36"/>
            <p:cNvSpPr/>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21" name="Freeform 37"/>
            <p:cNvSpPr/>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22" name="Freeform 38"/>
            <p:cNvSpPr/>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7" name="Rectangle 6"/>
          <p:cNvSpPr/>
          <p:nvPr/>
        </p:nvSpPr>
        <p:spPr>
          <a:xfrm>
            <a:off x="0" y="0"/>
            <a:ext cx="13716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1944694" y="624110"/>
            <a:ext cx="6683765" cy="1280890"/>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1941909" y="2133600"/>
            <a:ext cx="6686550" cy="38862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771210" y="6130437"/>
            <a:ext cx="859712" cy="370396"/>
          </a:xfrm>
          <a:prstGeom prst="rect">
            <a:avLst/>
          </a:prstGeom>
        </p:spPr>
        <p:txBody>
          <a:bodyPr vert="horz" lIns="91440" tIns="45720" rIns="91440" bIns="45720" rtlCol="0" anchor="ctr"/>
          <a:lstStyle>
            <a:lvl1pPr algn="r">
              <a:defRPr sz="675">
                <a:solidFill>
                  <a:schemeClr val="tx1">
                    <a:tint val="75000"/>
                  </a:schemeClr>
                </a:solidFill>
              </a:defRPr>
            </a:lvl1pPr>
          </a:lstStyle>
          <a:p>
            <a:fld id="{E49B04EA-F86D-4956-B241-27F65F9BA4C2}" type="datetimeFigureOut">
              <a:rPr lang="en-US" smtClean="0"/>
              <a:t>8/30/2021</a:t>
            </a:fld>
            <a:endParaRPr lang="en-US"/>
          </a:p>
        </p:txBody>
      </p:sp>
      <p:sp>
        <p:nvSpPr>
          <p:cNvPr id="5" name="Footer Placeholder 4"/>
          <p:cNvSpPr>
            <a:spLocks noGrp="1"/>
          </p:cNvSpPr>
          <p:nvPr>
            <p:ph type="ftr" sz="quarter" idx="3"/>
          </p:nvPr>
        </p:nvSpPr>
        <p:spPr>
          <a:xfrm>
            <a:off x="1941910" y="6135809"/>
            <a:ext cx="5714999" cy="365125"/>
          </a:xfrm>
          <a:prstGeom prst="rect">
            <a:avLst/>
          </a:prstGeom>
        </p:spPr>
        <p:txBody>
          <a:bodyPr vert="horz" lIns="91440" tIns="45720" rIns="91440" bIns="45720" rtlCol="0" anchor="ctr"/>
          <a:lstStyle>
            <a:lvl1pPr algn="l">
              <a:defRPr sz="675">
                <a:solidFill>
                  <a:schemeClr val="tx1">
                    <a:tint val="75000"/>
                  </a:schemeClr>
                </a:solidFill>
              </a:defRPr>
            </a:lvl1pPr>
          </a:lstStyle>
          <a:p>
            <a:endParaRPr lang="en-US"/>
          </a:p>
        </p:txBody>
      </p:sp>
      <p:sp>
        <p:nvSpPr>
          <p:cNvPr id="6" name="Slide Number Placeholder 5"/>
          <p:cNvSpPr>
            <a:spLocks noGrp="1"/>
          </p:cNvSpPr>
          <p:nvPr>
            <p:ph type="sldNum" sz="quarter" idx="4"/>
          </p:nvPr>
        </p:nvSpPr>
        <p:spPr bwMode="gray">
          <a:xfrm>
            <a:off x="398860" y="787783"/>
            <a:ext cx="584825" cy="365125"/>
          </a:xfrm>
          <a:prstGeom prst="rect">
            <a:avLst/>
          </a:prstGeom>
        </p:spPr>
        <p:txBody>
          <a:bodyPr vert="horz" lIns="91440" tIns="45720" rIns="91440" bIns="45720" rtlCol="0" anchor="ctr"/>
          <a:lstStyle>
            <a:lvl1pPr algn="r">
              <a:defRPr sz="1500">
                <a:solidFill>
                  <a:srgbClr val="FEFFFF"/>
                </a:solidFill>
              </a:defRPr>
            </a:lvl1pPr>
          </a:lstStyle>
          <a:p>
            <a:fld id="{1B0B7CA2-8A99-42A1-8EDB-C3EC73FB5AFC}" type="slidenum">
              <a:rPr lang="en-US" smtClean="0"/>
              <a:t>‹#›</a:t>
            </a:fld>
            <a:endParaRPr lang="en-US"/>
          </a:p>
        </p:txBody>
      </p:sp>
    </p:spTree>
    <p:extLst>
      <p:ext uri="{BB962C8B-B14F-4D97-AF65-F5344CB8AC3E}">
        <p14:creationId xmlns:p14="http://schemas.microsoft.com/office/powerpoint/2010/main" val="3931820481"/>
      </p:ext>
    </p:extLst>
  </p:cSld>
  <p:clrMap bg1="lt1" tx1="dk1" bg2="lt2" tx2="dk2" accent1="accent1" accent2="accent2" accent3="accent3" accent4="accent4" accent5="accent5" accent6="accent6" hlink="hlink" folHlink="folHlink"/>
  <p:sldLayoutIdLst>
    <p:sldLayoutId id="2147484425" r:id="rId1"/>
    <p:sldLayoutId id="2147484426" r:id="rId2"/>
    <p:sldLayoutId id="2147484427" r:id="rId3"/>
    <p:sldLayoutId id="2147484428" r:id="rId4"/>
    <p:sldLayoutId id="2147484429" r:id="rId5"/>
    <p:sldLayoutId id="2147484430" r:id="rId6"/>
    <p:sldLayoutId id="2147484431" r:id="rId7"/>
    <p:sldLayoutId id="2147484432" r:id="rId8"/>
    <p:sldLayoutId id="2147484433" r:id="rId9"/>
    <p:sldLayoutId id="2147484434" r:id="rId10"/>
    <p:sldLayoutId id="2147484435" r:id="rId11"/>
    <p:sldLayoutId id="2147484436" r:id="rId12"/>
    <p:sldLayoutId id="2147484437" r:id="rId13"/>
    <p:sldLayoutId id="2147484438" r:id="rId14"/>
    <p:sldLayoutId id="2147484439" r:id="rId15"/>
    <p:sldLayoutId id="2147484440" r:id="rId16"/>
  </p:sldLayoutIdLst>
  <p:hf hdr="0" ftr="0" dt="0"/>
  <p:txStyles>
    <p:titleStyle>
      <a:lvl1pPr algn="l" defTabSz="342900" rtl="0" eaLnBrk="1" latinLnBrk="0" hangingPunct="1">
        <a:spcBef>
          <a:spcPct val="0"/>
        </a:spcBef>
        <a:buNone/>
        <a:defRPr sz="2700" kern="1200">
          <a:solidFill>
            <a:schemeClr val="accent2">
              <a:lumMod val="7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57175" indent="-257175" algn="l" defTabSz="342900" rtl="0" eaLnBrk="1" latinLnBrk="0" hangingPunct="1">
        <a:spcBef>
          <a:spcPts val="750"/>
        </a:spcBef>
        <a:spcAft>
          <a:spcPts val="0"/>
        </a:spcAft>
        <a:buClr>
          <a:schemeClr val="accent1"/>
        </a:buClr>
        <a:buFont typeface="Wingdings 3" charset="2"/>
        <a:buChar char=""/>
        <a:defRPr sz="1350" kern="1200">
          <a:solidFill>
            <a:schemeClr val="tx1">
              <a:lumMod val="75000"/>
              <a:lumOff val="25000"/>
            </a:schemeClr>
          </a:solidFill>
          <a:latin typeface="+mn-lt"/>
          <a:ea typeface="+mn-ea"/>
          <a:cs typeface="+mn-cs"/>
        </a:defRPr>
      </a:lvl1pPr>
      <a:lvl2pPr marL="557213" indent="-214313" algn="l" defTabSz="342900" rtl="0" eaLnBrk="1" latinLnBrk="0" hangingPunct="1">
        <a:spcBef>
          <a:spcPts val="75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2pPr>
      <a:lvl3pPr marL="857250" indent="-171450" algn="l" defTabSz="342900" rtl="0" eaLnBrk="1" latinLnBrk="0" hangingPunct="1">
        <a:spcBef>
          <a:spcPts val="750"/>
        </a:spcBef>
        <a:spcAft>
          <a:spcPts val="0"/>
        </a:spcAft>
        <a:buClr>
          <a:schemeClr val="accent1"/>
        </a:buClr>
        <a:buFont typeface="Wingdings 3" charset="2"/>
        <a:buChar char=""/>
        <a:defRPr sz="1050" kern="1200">
          <a:solidFill>
            <a:schemeClr val="tx1">
              <a:lumMod val="75000"/>
              <a:lumOff val="25000"/>
            </a:schemeClr>
          </a:solidFill>
          <a:latin typeface="+mn-lt"/>
          <a:ea typeface="+mn-ea"/>
          <a:cs typeface="+mn-cs"/>
        </a:defRPr>
      </a:lvl3pPr>
      <a:lvl4pPr marL="1200150" indent="-171450" algn="l" defTabSz="342900" rtl="0" eaLnBrk="1" latinLnBrk="0" hangingPunct="1">
        <a:spcBef>
          <a:spcPts val="750"/>
        </a:spcBef>
        <a:spcAft>
          <a:spcPts val="0"/>
        </a:spcAft>
        <a:buClr>
          <a:schemeClr val="accent1"/>
        </a:buClr>
        <a:buFont typeface="Wingdings 3" charset="2"/>
        <a:buChar char=""/>
        <a:defRPr sz="900" kern="1200">
          <a:solidFill>
            <a:schemeClr val="tx1">
              <a:lumMod val="75000"/>
              <a:lumOff val="25000"/>
            </a:schemeClr>
          </a:solidFill>
          <a:latin typeface="+mn-lt"/>
          <a:ea typeface="+mn-ea"/>
          <a:cs typeface="+mn-cs"/>
        </a:defRPr>
      </a:lvl4pPr>
      <a:lvl5pPr marL="1543050" indent="-171450" algn="l" defTabSz="342900" rtl="0" eaLnBrk="1" latinLnBrk="0" hangingPunct="1">
        <a:spcBef>
          <a:spcPts val="750"/>
        </a:spcBef>
        <a:spcAft>
          <a:spcPts val="0"/>
        </a:spcAft>
        <a:buClr>
          <a:schemeClr val="accent1"/>
        </a:buClr>
        <a:buFont typeface="Wingdings 3" charset="2"/>
        <a:buChar char=""/>
        <a:defRPr sz="900" kern="1200">
          <a:solidFill>
            <a:schemeClr val="tx1">
              <a:lumMod val="75000"/>
              <a:lumOff val="25000"/>
            </a:schemeClr>
          </a:solidFill>
          <a:latin typeface="+mn-lt"/>
          <a:ea typeface="+mn-ea"/>
          <a:cs typeface="+mn-cs"/>
        </a:defRPr>
      </a:lvl5pPr>
      <a:lvl6pPr marL="1885950" indent="-171450" algn="l" defTabSz="342900" rtl="0" eaLnBrk="1" latinLnBrk="0" hangingPunct="1">
        <a:spcBef>
          <a:spcPts val="750"/>
        </a:spcBef>
        <a:spcAft>
          <a:spcPts val="0"/>
        </a:spcAft>
        <a:buClr>
          <a:schemeClr val="accent1"/>
        </a:buClr>
        <a:buFont typeface="Wingdings 3" charset="2"/>
        <a:buChar char=""/>
        <a:defRPr sz="900" kern="1200">
          <a:solidFill>
            <a:schemeClr val="tx1">
              <a:lumMod val="75000"/>
              <a:lumOff val="25000"/>
            </a:schemeClr>
          </a:solidFill>
          <a:latin typeface="+mn-lt"/>
          <a:ea typeface="+mn-ea"/>
          <a:cs typeface="+mn-cs"/>
        </a:defRPr>
      </a:lvl6pPr>
      <a:lvl7pPr marL="2228850" indent="-171450" algn="l" defTabSz="342900" rtl="0" eaLnBrk="1" latinLnBrk="0" hangingPunct="1">
        <a:spcBef>
          <a:spcPts val="750"/>
        </a:spcBef>
        <a:spcAft>
          <a:spcPts val="0"/>
        </a:spcAft>
        <a:buClr>
          <a:schemeClr val="accent1"/>
        </a:buClr>
        <a:buFont typeface="Wingdings 3" charset="2"/>
        <a:buChar char=""/>
        <a:defRPr sz="900" kern="1200">
          <a:solidFill>
            <a:schemeClr val="tx1">
              <a:lumMod val="75000"/>
              <a:lumOff val="25000"/>
            </a:schemeClr>
          </a:solidFill>
          <a:latin typeface="+mn-lt"/>
          <a:ea typeface="+mn-ea"/>
          <a:cs typeface="+mn-cs"/>
        </a:defRPr>
      </a:lvl7pPr>
      <a:lvl8pPr marL="2571750" indent="-171450" algn="l" defTabSz="342900" rtl="0" eaLnBrk="1" latinLnBrk="0" hangingPunct="1">
        <a:spcBef>
          <a:spcPts val="750"/>
        </a:spcBef>
        <a:spcAft>
          <a:spcPts val="0"/>
        </a:spcAft>
        <a:buClr>
          <a:schemeClr val="accent1"/>
        </a:buClr>
        <a:buFont typeface="Wingdings 3" charset="2"/>
        <a:buChar char=""/>
        <a:defRPr sz="900" kern="1200">
          <a:solidFill>
            <a:schemeClr val="tx1">
              <a:lumMod val="75000"/>
              <a:lumOff val="25000"/>
            </a:schemeClr>
          </a:solidFill>
          <a:latin typeface="+mn-lt"/>
          <a:ea typeface="+mn-ea"/>
          <a:cs typeface="+mn-cs"/>
        </a:defRPr>
      </a:lvl8pPr>
      <a:lvl9pPr marL="2914650" indent="-171450" algn="l" defTabSz="342900" rtl="0" eaLnBrk="1" latinLnBrk="0" hangingPunct="1">
        <a:spcBef>
          <a:spcPts val="750"/>
        </a:spcBef>
        <a:spcAft>
          <a:spcPts val="0"/>
        </a:spcAft>
        <a:buClr>
          <a:schemeClr val="accent1"/>
        </a:buClr>
        <a:buFont typeface="Wingdings 3" charset="2"/>
        <a:buChar char=""/>
        <a:defRPr sz="900" kern="1200">
          <a:solidFill>
            <a:schemeClr val="tx1">
              <a:lumMod val="75000"/>
              <a:lumOff val="25000"/>
            </a:schemeClr>
          </a:solidFill>
          <a:latin typeface="+mn-lt"/>
          <a:ea typeface="+mn-ea"/>
          <a:cs typeface="+mn-cs"/>
        </a:defRPr>
      </a:lvl9pPr>
    </p:bodyStyle>
    <p:otherStyle>
      <a:defPPr>
        <a:defRPr lang="en-US"/>
      </a:defPPr>
      <a:lvl1pPr marL="0" algn="l" defTabSz="342900" rtl="0" eaLnBrk="1" latinLnBrk="0" hangingPunct="1">
        <a:defRPr sz="1350" kern="1200">
          <a:solidFill>
            <a:schemeClr val="tx1"/>
          </a:solidFill>
          <a:latin typeface="+mn-lt"/>
          <a:ea typeface="+mn-ea"/>
          <a:cs typeface="+mn-cs"/>
        </a:defRPr>
      </a:lvl1pPr>
      <a:lvl2pPr marL="342900" algn="l" defTabSz="342900" rtl="0" eaLnBrk="1" latinLnBrk="0" hangingPunct="1">
        <a:defRPr sz="1350" kern="1200">
          <a:solidFill>
            <a:schemeClr val="tx1"/>
          </a:solidFill>
          <a:latin typeface="+mn-lt"/>
          <a:ea typeface="+mn-ea"/>
          <a:cs typeface="+mn-cs"/>
        </a:defRPr>
      </a:lvl2pPr>
      <a:lvl3pPr marL="685800" algn="l" defTabSz="342900" rtl="0" eaLnBrk="1" latinLnBrk="0" hangingPunct="1">
        <a:defRPr sz="1350" kern="1200">
          <a:solidFill>
            <a:schemeClr val="tx1"/>
          </a:solidFill>
          <a:latin typeface="+mn-lt"/>
          <a:ea typeface="+mn-ea"/>
          <a:cs typeface="+mn-cs"/>
        </a:defRPr>
      </a:lvl3pPr>
      <a:lvl4pPr marL="1028700" algn="l" defTabSz="342900" rtl="0" eaLnBrk="1" latinLnBrk="0" hangingPunct="1">
        <a:defRPr sz="1350" kern="1200">
          <a:solidFill>
            <a:schemeClr val="tx1"/>
          </a:solidFill>
          <a:latin typeface="+mn-lt"/>
          <a:ea typeface="+mn-ea"/>
          <a:cs typeface="+mn-cs"/>
        </a:defRPr>
      </a:lvl4pPr>
      <a:lvl5pPr marL="1371600" algn="l" defTabSz="342900" rtl="0" eaLnBrk="1" latinLnBrk="0" hangingPunct="1">
        <a:defRPr sz="1350" kern="1200">
          <a:solidFill>
            <a:schemeClr val="tx1"/>
          </a:solidFill>
          <a:latin typeface="+mn-lt"/>
          <a:ea typeface="+mn-ea"/>
          <a:cs typeface="+mn-cs"/>
        </a:defRPr>
      </a:lvl5pPr>
      <a:lvl6pPr marL="1714500" algn="l" defTabSz="342900" rtl="0" eaLnBrk="1" latinLnBrk="0" hangingPunct="1">
        <a:defRPr sz="1350" kern="1200">
          <a:solidFill>
            <a:schemeClr val="tx1"/>
          </a:solidFill>
          <a:latin typeface="+mn-lt"/>
          <a:ea typeface="+mn-ea"/>
          <a:cs typeface="+mn-cs"/>
        </a:defRPr>
      </a:lvl6pPr>
      <a:lvl7pPr marL="2057400" algn="l" defTabSz="342900" rtl="0" eaLnBrk="1" latinLnBrk="0" hangingPunct="1">
        <a:defRPr sz="1350" kern="1200">
          <a:solidFill>
            <a:schemeClr val="tx1"/>
          </a:solidFill>
          <a:latin typeface="+mn-lt"/>
          <a:ea typeface="+mn-ea"/>
          <a:cs typeface="+mn-cs"/>
        </a:defRPr>
      </a:lvl7pPr>
      <a:lvl8pPr marL="2400300" algn="l" defTabSz="342900" rtl="0" eaLnBrk="1" latinLnBrk="0" hangingPunct="1">
        <a:defRPr sz="1350" kern="1200">
          <a:solidFill>
            <a:schemeClr val="tx1"/>
          </a:solidFill>
          <a:latin typeface="+mn-lt"/>
          <a:ea typeface="+mn-ea"/>
          <a:cs typeface="+mn-cs"/>
        </a:defRPr>
      </a:lvl8pPr>
      <a:lvl9pPr marL="2743200" algn="l" defTabSz="342900" rtl="0" eaLnBrk="1" latinLnBrk="0" hangingPunct="1">
        <a:defRPr sz="135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4.jpe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9.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7.xml"/></Relationships>
</file>

<file path=ppt/slides/_rels/slide5.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63.xml"/></Relationships>
</file>

<file path=ppt/slides/_rels/slide7.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B15ED52-F352-441B-82BF-E0EA34836D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3B2E3793-BFE6-45A2-9B7B-E18844431C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1"/>
            <a:ext cx="9143997" cy="1590742"/>
          </a:xfrm>
          <a:prstGeom prst="rect">
            <a:avLst/>
          </a:prstGeom>
          <a:gradFill>
            <a:gsLst>
              <a:gs pos="0">
                <a:srgbClr val="000000"/>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BC4C4868-CB8F-4AF9-9CDB-8108F2C19B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2" y="0"/>
            <a:ext cx="6086479" cy="1590742"/>
          </a:xfrm>
          <a:prstGeom prst="rect">
            <a:avLst/>
          </a:prstGeom>
          <a:gradFill>
            <a:gsLst>
              <a:gs pos="20000">
                <a:schemeClr val="accent1">
                  <a:alpha val="0"/>
                </a:schemeClr>
              </a:gs>
              <a:gs pos="100000">
                <a:schemeClr val="accent1">
                  <a:lumMod val="50000"/>
                  <a:alpha val="5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375E0459-6403-40CD-989D-56A4407CA1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6086474" y="-1"/>
            <a:ext cx="3057523" cy="1590742"/>
          </a:xfrm>
          <a:prstGeom prst="rect">
            <a:avLst/>
          </a:prstGeom>
          <a:gradFill>
            <a:gsLst>
              <a:gs pos="0">
                <a:schemeClr val="accent1">
                  <a:alpha val="66000"/>
                </a:schemeClr>
              </a:gs>
              <a:gs pos="100000">
                <a:srgbClr val="000000">
                  <a:alpha val="30000"/>
                </a:srgb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53E5B1A8-3AC9-4BD1-9BBC-78CA94F2D1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44512" y="-1"/>
            <a:ext cx="8799485" cy="1597433"/>
          </a:xfrm>
          <a:prstGeom prst="rect">
            <a:avLst/>
          </a:prstGeom>
          <a:gradFill>
            <a:gsLst>
              <a:gs pos="50000">
                <a:srgbClr val="000000">
                  <a:alpha val="0"/>
                </a:srgbClr>
              </a:gs>
              <a:gs pos="99000">
                <a:schemeClr val="accent1">
                  <a:lumMod val="50000"/>
                  <a:alpha val="52000"/>
                </a:schemeClr>
              </a:gs>
            </a:gsLst>
            <a:lin ang="16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A871EE22-FE0F-4B4E-A6A9-6BAA24FED68E}"/>
              </a:ext>
            </a:extLst>
          </p:cNvPr>
          <p:cNvSpPr>
            <a:spLocks noGrp="1"/>
          </p:cNvSpPr>
          <p:nvPr>
            <p:ph type="title"/>
          </p:nvPr>
        </p:nvSpPr>
        <p:spPr>
          <a:xfrm>
            <a:off x="344509" y="294538"/>
            <a:ext cx="8454979" cy="1033669"/>
          </a:xfrm>
        </p:spPr>
        <p:txBody>
          <a:bodyPr>
            <a:normAutofit fontScale="90000"/>
          </a:bodyPr>
          <a:lstStyle/>
          <a:p>
            <a:r>
              <a:rPr lang="en-US" sz="3500" dirty="0">
                <a:solidFill>
                  <a:srgbClr val="FFFFFF"/>
                </a:solidFill>
              </a:rPr>
              <a:t>GLRI Ecological Focus </a:t>
            </a:r>
            <a:br>
              <a:rPr lang="en-US" sz="3500" dirty="0">
                <a:solidFill>
                  <a:srgbClr val="FFFFFF"/>
                </a:solidFill>
              </a:rPr>
            </a:br>
            <a:r>
              <a:rPr lang="en-US" sz="3500" dirty="0">
                <a:solidFill>
                  <a:srgbClr val="FFFFFF"/>
                </a:solidFill>
              </a:rPr>
              <a:t>Workgroup Members</a:t>
            </a:r>
          </a:p>
        </p:txBody>
      </p:sp>
      <p:sp>
        <p:nvSpPr>
          <p:cNvPr id="3" name="Content Placeholder 2">
            <a:extLst>
              <a:ext uri="{FF2B5EF4-FFF2-40B4-BE49-F238E27FC236}">
                <a16:creationId xmlns:a16="http://schemas.microsoft.com/office/drawing/2014/main" id="{404650D7-A16E-4F20-9B27-28253B47D463}"/>
              </a:ext>
            </a:extLst>
          </p:cNvPr>
          <p:cNvSpPr>
            <a:spLocks noGrp="1"/>
          </p:cNvSpPr>
          <p:nvPr>
            <p:ph idx="1"/>
          </p:nvPr>
        </p:nvSpPr>
        <p:spPr>
          <a:xfrm>
            <a:off x="1028699" y="2318197"/>
            <a:ext cx="7293023" cy="3683358"/>
          </a:xfrm>
        </p:spPr>
        <p:txBody>
          <a:bodyPr anchor="ctr">
            <a:normAutofit/>
          </a:bodyPr>
          <a:lstStyle/>
          <a:p>
            <a:pPr marL="0" indent="0">
              <a:buNone/>
            </a:pPr>
            <a:r>
              <a:rPr lang="en-US" dirty="0">
                <a:latin typeface="Calibri" panose="020F0502020204030204" pitchFamily="34" charset="0"/>
                <a:cs typeface="Arial" panose="020B0604020202020204" pitchFamily="34" charset="0"/>
              </a:rPr>
              <a:t>GLRI – Ecological Focus</a:t>
            </a:r>
            <a:br>
              <a:rPr lang="en-US" dirty="0">
                <a:latin typeface="Calibri" panose="020F0502020204030204" pitchFamily="34" charset="0"/>
                <a:cs typeface="Arial" panose="020B0604020202020204" pitchFamily="34" charset="0"/>
              </a:rPr>
            </a:br>
            <a:r>
              <a:rPr lang="en-US" dirty="0">
                <a:latin typeface="Calibri" panose="020F0502020204030204" pitchFamily="34" charset="0"/>
                <a:cs typeface="Arial" panose="020B0604020202020204" pitchFamily="34" charset="0"/>
              </a:rPr>
              <a:t>	</a:t>
            </a:r>
            <a:r>
              <a:rPr lang="en-US" dirty="0"/>
              <a:t>John Hull</a:t>
            </a:r>
            <a:br>
              <a:rPr lang="en-US" dirty="0"/>
            </a:br>
            <a:r>
              <a:rPr lang="en-US" dirty="0"/>
              <a:t>	Dr. Val Klump</a:t>
            </a:r>
            <a:br>
              <a:rPr lang="en-US" dirty="0"/>
            </a:br>
            <a:r>
              <a:rPr lang="en-US" dirty="0"/>
              <a:t>	Kay Nelson</a:t>
            </a:r>
            <a:br>
              <a:rPr lang="en-US" dirty="0"/>
            </a:br>
            <a:r>
              <a:rPr lang="en-US" dirty="0"/>
              <a:t>	Steve Galarneau</a:t>
            </a:r>
          </a:p>
        </p:txBody>
      </p:sp>
    </p:spTree>
    <p:extLst>
      <p:ext uri="{BB962C8B-B14F-4D97-AF65-F5344CB8AC3E}">
        <p14:creationId xmlns:p14="http://schemas.microsoft.com/office/powerpoint/2010/main" val="238376267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00EDD19-6802-4EC3-95CE-CFFAB042CF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171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9EE5DC74-1C21-4C61-BFE9-EDEB7B0232F0}"/>
              </a:ext>
            </a:extLst>
          </p:cNvPr>
          <p:cNvSpPr>
            <a:spLocks noGrp="1"/>
          </p:cNvSpPr>
          <p:nvPr>
            <p:ph type="title"/>
          </p:nvPr>
        </p:nvSpPr>
        <p:spPr>
          <a:xfrm>
            <a:off x="628650" y="365125"/>
            <a:ext cx="7886700" cy="1325563"/>
          </a:xfrm>
        </p:spPr>
        <p:txBody>
          <a:bodyPr>
            <a:normAutofit/>
          </a:bodyPr>
          <a:lstStyle/>
          <a:p>
            <a:r>
              <a:rPr lang="en-US" sz="4700"/>
              <a:t>Recommendations</a:t>
            </a:r>
          </a:p>
        </p:txBody>
      </p:sp>
      <p:sp>
        <p:nvSpPr>
          <p:cNvPr id="10" name="sketch line">
            <a:extLst>
              <a:ext uri="{FF2B5EF4-FFF2-40B4-BE49-F238E27FC236}">
                <a16:creationId xmlns:a16="http://schemas.microsoft.com/office/drawing/2014/main" id="{DB17E863-922E-4C26-BD64-E8FD41D286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01777" y="1677373"/>
            <a:ext cx="8140446" cy="18288"/>
          </a:xfrm>
          <a:custGeom>
            <a:avLst/>
            <a:gdLst>
              <a:gd name="connsiteX0" fmla="*/ 0 w 8140446"/>
              <a:gd name="connsiteY0" fmla="*/ 0 h 18288"/>
              <a:gd name="connsiteX1" fmla="*/ 434157 w 8140446"/>
              <a:gd name="connsiteY1" fmla="*/ 0 h 18288"/>
              <a:gd name="connsiteX2" fmla="*/ 1193932 w 8140446"/>
              <a:gd name="connsiteY2" fmla="*/ 0 h 18288"/>
              <a:gd name="connsiteX3" fmla="*/ 1628089 w 8140446"/>
              <a:gd name="connsiteY3" fmla="*/ 0 h 18288"/>
              <a:gd name="connsiteX4" fmla="*/ 2225055 w 8140446"/>
              <a:gd name="connsiteY4" fmla="*/ 0 h 18288"/>
              <a:gd name="connsiteX5" fmla="*/ 3066235 w 8140446"/>
              <a:gd name="connsiteY5" fmla="*/ 0 h 18288"/>
              <a:gd name="connsiteX6" fmla="*/ 3744605 w 8140446"/>
              <a:gd name="connsiteY6" fmla="*/ 0 h 18288"/>
              <a:gd name="connsiteX7" fmla="*/ 4504380 w 8140446"/>
              <a:gd name="connsiteY7" fmla="*/ 0 h 18288"/>
              <a:gd name="connsiteX8" fmla="*/ 5101346 w 8140446"/>
              <a:gd name="connsiteY8" fmla="*/ 0 h 18288"/>
              <a:gd name="connsiteX9" fmla="*/ 5779717 w 8140446"/>
              <a:gd name="connsiteY9" fmla="*/ 0 h 18288"/>
              <a:gd name="connsiteX10" fmla="*/ 6620896 w 8140446"/>
              <a:gd name="connsiteY10" fmla="*/ 0 h 18288"/>
              <a:gd name="connsiteX11" fmla="*/ 7136458 w 8140446"/>
              <a:gd name="connsiteY11" fmla="*/ 0 h 18288"/>
              <a:gd name="connsiteX12" fmla="*/ 8140446 w 8140446"/>
              <a:gd name="connsiteY12" fmla="*/ 0 h 18288"/>
              <a:gd name="connsiteX13" fmla="*/ 8140446 w 8140446"/>
              <a:gd name="connsiteY13" fmla="*/ 18288 h 18288"/>
              <a:gd name="connsiteX14" fmla="*/ 7543480 w 8140446"/>
              <a:gd name="connsiteY14" fmla="*/ 18288 h 18288"/>
              <a:gd name="connsiteX15" fmla="*/ 7109323 w 8140446"/>
              <a:gd name="connsiteY15" fmla="*/ 18288 h 18288"/>
              <a:gd name="connsiteX16" fmla="*/ 6430952 w 8140446"/>
              <a:gd name="connsiteY16" fmla="*/ 18288 h 18288"/>
              <a:gd name="connsiteX17" fmla="*/ 5915391 w 8140446"/>
              <a:gd name="connsiteY17" fmla="*/ 18288 h 18288"/>
              <a:gd name="connsiteX18" fmla="*/ 5237020 w 8140446"/>
              <a:gd name="connsiteY18" fmla="*/ 18288 h 18288"/>
              <a:gd name="connsiteX19" fmla="*/ 4558650 w 8140446"/>
              <a:gd name="connsiteY19" fmla="*/ 18288 h 18288"/>
              <a:gd name="connsiteX20" fmla="*/ 3880279 w 8140446"/>
              <a:gd name="connsiteY20" fmla="*/ 18288 h 18288"/>
              <a:gd name="connsiteX21" fmla="*/ 3201909 w 8140446"/>
              <a:gd name="connsiteY21" fmla="*/ 18288 h 18288"/>
              <a:gd name="connsiteX22" fmla="*/ 2604943 w 8140446"/>
              <a:gd name="connsiteY22" fmla="*/ 18288 h 18288"/>
              <a:gd name="connsiteX23" fmla="*/ 1845168 w 8140446"/>
              <a:gd name="connsiteY23" fmla="*/ 18288 h 18288"/>
              <a:gd name="connsiteX24" fmla="*/ 1166797 w 8140446"/>
              <a:gd name="connsiteY24" fmla="*/ 18288 h 18288"/>
              <a:gd name="connsiteX25" fmla="*/ 0 w 8140446"/>
              <a:gd name="connsiteY25" fmla="*/ 18288 h 18288"/>
              <a:gd name="connsiteX26" fmla="*/ 0 w 8140446"/>
              <a:gd name="connsiteY26" fmla="*/ 0 h 18288"/>
              <a:gd name="connsiteX0" fmla="*/ 0 w 8140446"/>
              <a:gd name="connsiteY0" fmla="*/ 0 h 18288"/>
              <a:gd name="connsiteX1" fmla="*/ 596966 w 8140446"/>
              <a:gd name="connsiteY1" fmla="*/ 0 h 18288"/>
              <a:gd name="connsiteX2" fmla="*/ 1031123 w 8140446"/>
              <a:gd name="connsiteY2" fmla="*/ 0 h 18288"/>
              <a:gd name="connsiteX3" fmla="*/ 1872303 w 8140446"/>
              <a:gd name="connsiteY3" fmla="*/ 0 h 18288"/>
              <a:gd name="connsiteX4" fmla="*/ 2469269 w 8140446"/>
              <a:gd name="connsiteY4" fmla="*/ 0 h 18288"/>
              <a:gd name="connsiteX5" fmla="*/ 3066235 w 8140446"/>
              <a:gd name="connsiteY5" fmla="*/ 0 h 18288"/>
              <a:gd name="connsiteX6" fmla="*/ 3907414 w 8140446"/>
              <a:gd name="connsiteY6" fmla="*/ 0 h 18288"/>
              <a:gd name="connsiteX7" fmla="*/ 4422976 w 8140446"/>
              <a:gd name="connsiteY7" fmla="*/ 0 h 18288"/>
              <a:gd name="connsiteX8" fmla="*/ 5264155 w 8140446"/>
              <a:gd name="connsiteY8" fmla="*/ 0 h 18288"/>
              <a:gd name="connsiteX9" fmla="*/ 6105335 w 8140446"/>
              <a:gd name="connsiteY9" fmla="*/ 0 h 18288"/>
              <a:gd name="connsiteX10" fmla="*/ 6783705 w 8140446"/>
              <a:gd name="connsiteY10" fmla="*/ 0 h 18288"/>
              <a:gd name="connsiteX11" fmla="*/ 8140446 w 8140446"/>
              <a:gd name="connsiteY11" fmla="*/ 0 h 18288"/>
              <a:gd name="connsiteX12" fmla="*/ 8140446 w 8140446"/>
              <a:gd name="connsiteY12" fmla="*/ 18288 h 18288"/>
              <a:gd name="connsiteX13" fmla="*/ 7706289 w 8140446"/>
              <a:gd name="connsiteY13" fmla="*/ 18288 h 18288"/>
              <a:gd name="connsiteX14" fmla="*/ 6865109 w 8140446"/>
              <a:gd name="connsiteY14" fmla="*/ 18288 h 18288"/>
              <a:gd name="connsiteX15" fmla="*/ 6349548 w 8140446"/>
              <a:gd name="connsiteY15" fmla="*/ 18288 h 18288"/>
              <a:gd name="connsiteX16" fmla="*/ 5671177 w 8140446"/>
              <a:gd name="connsiteY16" fmla="*/ 18288 h 18288"/>
              <a:gd name="connsiteX17" fmla="*/ 4829998 w 8140446"/>
              <a:gd name="connsiteY17" fmla="*/ 18288 h 18288"/>
              <a:gd name="connsiteX18" fmla="*/ 4151627 w 8140446"/>
              <a:gd name="connsiteY18" fmla="*/ 18288 h 18288"/>
              <a:gd name="connsiteX19" fmla="*/ 3717470 w 8140446"/>
              <a:gd name="connsiteY19" fmla="*/ 18288 h 18288"/>
              <a:gd name="connsiteX20" fmla="*/ 3201909 w 8140446"/>
              <a:gd name="connsiteY20" fmla="*/ 18288 h 18288"/>
              <a:gd name="connsiteX21" fmla="*/ 2360729 w 8140446"/>
              <a:gd name="connsiteY21" fmla="*/ 18288 h 18288"/>
              <a:gd name="connsiteX22" fmla="*/ 1682359 w 8140446"/>
              <a:gd name="connsiteY22" fmla="*/ 18288 h 18288"/>
              <a:gd name="connsiteX23" fmla="*/ 1166797 w 8140446"/>
              <a:gd name="connsiteY23" fmla="*/ 18288 h 18288"/>
              <a:gd name="connsiteX24" fmla="*/ 0 w 8140446"/>
              <a:gd name="connsiteY24" fmla="*/ 18288 h 18288"/>
              <a:gd name="connsiteX25" fmla="*/ 0 w 8140446"/>
              <a:gd name="connsiteY25"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8140446" h="18288" fill="none" extrusionOk="0">
                <a:moveTo>
                  <a:pt x="0" y="0"/>
                </a:moveTo>
                <a:cubicBezTo>
                  <a:pt x="87427" y="6231"/>
                  <a:pt x="309612" y="-26324"/>
                  <a:pt x="434157" y="0"/>
                </a:cubicBezTo>
                <a:cubicBezTo>
                  <a:pt x="536972" y="29330"/>
                  <a:pt x="959392" y="28619"/>
                  <a:pt x="1193932" y="0"/>
                </a:cubicBezTo>
                <a:cubicBezTo>
                  <a:pt x="1446097" y="13819"/>
                  <a:pt x="1471680" y="7203"/>
                  <a:pt x="1628089" y="0"/>
                </a:cubicBezTo>
                <a:cubicBezTo>
                  <a:pt x="1817415" y="4047"/>
                  <a:pt x="1949536" y="-59324"/>
                  <a:pt x="2225055" y="0"/>
                </a:cubicBezTo>
                <a:cubicBezTo>
                  <a:pt x="2520490" y="18365"/>
                  <a:pt x="2717469" y="18707"/>
                  <a:pt x="3066235" y="0"/>
                </a:cubicBezTo>
                <a:cubicBezTo>
                  <a:pt x="3437075" y="3751"/>
                  <a:pt x="3408347" y="31644"/>
                  <a:pt x="3744605" y="0"/>
                </a:cubicBezTo>
                <a:cubicBezTo>
                  <a:pt x="4097249" y="-11527"/>
                  <a:pt x="4249699" y="-32555"/>
                  <a:pt x="4504380" y="0"/>
                </a:cubicBezTo>
                <a:cubicBezTo>
                  <a:pt x="4737570" y="17980"/>
                  <a:pt x="4877497" y="1006"/>
                  <a:pt x="5101346" y="0"/>
                </a:cubicBezTo>
                <a:cubicBezTo>
                  <a:pt x="5359305" y="-15330"/>
                  <a:pt x="5447195" y="7257"/>
                  <a:pt x="5779717" y="0"/>
                </a:cubicBezTo>
                <a:cubicBezTo>
                  <a:pt x="6090019" y="-17621"/>
                  <a:pt x="6273151" y="4279"/>
                  <a:pt x="6620896" y="0"/>
                </a:cubicBezTo>
                <a:cubicBezTo>
                  <a:pt x="6968586" y="34056"/>
                  <a:pt x="6990073" y="23587"/>
                  <a:pt x="7136458" y="0"/>
                </a:cubicBezTo>
                <a:cubicBezTo>
                  <a:pt x="7320575" y="20480"/>
                  <a:pt x="7847401" y="-6173"/>
                  <a:pt x="8140446" y="0"/>
                </a:cubicBezTo>
                <a:cubicBezTo>
                  <a:pt x="8139878" y="7862"/>
                  <a:pt x="8140227" y="13269"/>
                  <a:pt x="8140446" y="18288"/>
                </a:cubicBezTo>
                <a:cubicBezTo>
                  <a:pt x="7908069" y="-20636"/>
                  <a:pt x="7683037" y="21977"/>
                  <a:pt x="7543480" y="18288"/>
                </a:cubicBezTo>
                <a:cubicBezTo>
                  <a:pt x="7393752" y="10050"/>
                  <a:pt x="7221032" y="-3229"/>
                  <a:pt x="7109323" y="18288"/>
                </a:cubicBezTo>
                <a:cubicBezTo>
                  <a:pt x="7015297" y="22483"/>
                  <a:pt x="6599332" y="40899"/>
                  <a:pt x="6430952" y="18288"/>
                </a:cubicBezTo>
                <a:cubicBezTo>
                  <a:pt x="6292915" y="-34150"/>
                  <a:pt x="6142305" y="21507"/>
                  <a:pt x="5915391" y="18288"/>
                </a:cubicBezTo>
                <a:cubicBezTo>
                  <a:pt x="5682725" y="47843"/>
                  <a:pt x="5440566" y="31420"/>
                  <a:pt x="5237020" y="18288"/>
                </a:cubicBezTo>
                <a:cubicBezTo>
                  <a:pt x="5046456" y="10577"/>
                  <a:pt x="4706449" y="51976"/>
                  <a:pt x="4558650" y="18288"/>
                </a:cubicBezTo>
                <a:cubicBezTo>
                  <a:pt x="4361396" y="-987"/>
                  <a:pt x="4145362" y="-22303"/>
                  <a:pt x="3880279" y="18288"/>
                </a:cubicBezTo>
                <a:cubicBezTo>
                  <a:pt x="3610716" y="25411"/>
                  <a:pt x="3472690" y="4008"/>
                  <a:pt x="3201909" y="18288"/>
                </a:cubicBezTo>
                <a:cubicBezTo>
                  <a:pt x="2913595" y="35097"/>
                  <a:pt x="2753317" y="-1149"/>
                  <a:pt x="2604943" y="18288"/>
                </a:cubicBezTo>
                <a:cubicBezTo>
                  <a:pt x="2450130" y="36989"/>
                  <a:pt x="1974183" y="40159"/>
                  <a:pt x="1845168" y="18288"/>
                </a:cubicBezTo>
                <a:cubicBezTo>
                  <a:pt x="1677929" y="220"/>
                  <a:pt x="1378098" y="-772"/>
                  <a:pt x="1166797" y="18288"/>
                </a:cubicBezTo>
                <a:cubicBezTo>
                  <a:pt x="921150" y="53277"/>
                  <a:pt x="327457" y="47297"/>
                  <a:pt x="0" y="18288"/>
                </a:cubicBezTo>
                <a:cubicBezTo>
                  <a:pt x="-589" y="13471"/>
                  <a:pt x="-474" y="7409"/>
                  <a:pt x="0" y="0"/>
                </a:cubicBezTo>
                <a:close/>
              </a:path>
              <a:path w="8140446" h="18288" stroke="0" extrusionOk="0">
                <a:moveTo>
                  <a:pt x="0" y="0"/>
                </a:moveTo>
                <a:cubicBezTo>
                  <a:pt x="136968" y="-25482"/>
                  <a:pt x="379786" y="11224"/>
                  <a:pt x="596966" y="0"/>
                </a:cubicBezTo>
                <a:cubicBezTo>
                  <a:pt x="815878" y="-21223"/>
                  <a:pt x="832062" y="11868"/>
                  <a:pt x="1031123" y="0"/>
                </a:cubicBezTo>
                <a:cubicBezTo>
                  <a:pt x="1256800" y="-30738"/>
                  <a:pt x="1658090" y="-20345"/>
                  <a:pt x="1872303" y="0"/>
                </a:cubicBezTo>
                <a:cubicBezTo>
                  <a:pt x="2115604" y="28431"/>
                  <a:pt x="2277865" y="-40642"/>
                  <a:pt x="2469269" y="0"/>
                </a:cubicBezTo>
                <a:cubicBezTo>
                  <a:pt x="2679731" y="25919"/>
                  <a:pt x="2788602" y="-6498"/>
                  <a:pt x="3066235" y="0"/>
                </a:cubicBezTo>
                <a:cubicBezTo>
                  <a:pt x="3325663" y="-14487"/>
                  <a:pt x="3706561" y="67517"/>
                  <a:pt x="3907414" y="0"/>
                </a:cubicBezTo>
                <a:cubicBezTo>
                  <a:pt x="4127229" y="-37113"/>
                  <a:pt x="4179037" y="-8167"/>
                  <a:pt x="4422976" y="0"/>
                </a:cubicBezTo>
                <a:cubicBezTo>
                  <a:pt x="4683575" y="-28486"/>
                  <a:pt x="5055803" y="-13799"/>
                  <a:pt x="5264155" y="0"/>
                </a:cubicBezTo>
                <a:cubicBezTo>
                  <a:pt x="5513566" y="14315"/>
                  <a:pt x="5735215" y="2768"/>
                  <a:pt x="6105335" y="0"/>
                </a:cubicBezTo>
                <a:cubicBezTo>
                  <a:pt x="6510913" y="-12587"/>
                  <a:pt x="6456171" y="3247"/>
                  <a:pt x="6783705" y="0"/>
                </a:cubicBezTo>
                <a:cubicBezTo>
                  <a:pt x="7057099" y="-15461"/>
                  <a:pt x="7592067" y="5384"/>
                  <a:pt x="8140446" y="0"/>
                </a:cubicBezTo>
                <a:cubicBezTo>
                  <a:pt x="8140452" y="8597"/>
                  <a:pt x="8141122" y="9732"/>
                  <a:pt x="8140446" y="18288"/>
                </a:cubicBezTo>
                <a:cubicBezTo>
                  <a:pt x="7961834" y="8406"/>
                  <a:pt x="7874097" y="10350"/>
                  <a:pt x="7706289" y="18288"/>
                </a:cubicBezTo>
                <a:cubicBezTo>
                  <a:pt x="7582508" y="-14920"/>
                  <a:pt x="7179551" y="-33111"/>
                  <a:pt x="6865109" y="18288"/>
                </a:cubicBezTo>
                <a:cubicBezTo>
                  <a:pt x="6583382" y="24117"/>
                  <a:pt x="6525821" y="36696"/>
                  <a:pt x="6349548" y="18288"/>
                </a:cubicBezTo>
                <a:cubicBezTo>
                  <a:pt x="6209953" y="10881"/>
                  <a:pt x="5959707" y="-47828"/>
                  <a:pt x="5671177" y="18288"/>
                </a:cubicBezTo>
                <a:cubicBezTo>
                  <a:pt x="5387744" y="29809"/>
                  <a:pt x="5228514" y="101507"/>
                  <a:pt x="4829998" y="18288"/>
                </a:cubicBezTo>
                <a:cubicBezTo>
                  <a:pt x="4415646" y="-28596"/>
                  <a:pt x="4343809" y="28954"/>
                  <a:pt x="4151627" y="18288"/>
                </a:cubicBezTo>
                <a:cubicBezTo>
                  <a:pt x="3950673" y="-9796"/>
                  <a:pt x="3879947" y="41143"/>
                  <a:pt x="3717470" y="18288"/>
                </a:cubicBezTo>
                <a:cubicBezTo>
                  <a:pt x="3558660" y="10110"/>
                  <a:pt x="3468854" y="29375"/>
                  <a:pt x="3201909" y="18288"/>
                </a:cubicBezTo>
                <a:cubicBezTo>
                  <a:pt x="2965673" y="10505"/>
                  <a:pt x="2568327" y="22116"/>
                  <a:pt x="2360729" y="18288"/>
                </a:cubicBezTo>
                <a:cubicBezTo>
                  <a:pt x="2171885" y="49144"/>
                  <a:pt x="1923258" y="16020"/>
                  <a:pt x="1682359" y="18288"/>
                </a:cubicBezTo>
                <a:cubicBezTo>
                  <a:pt x="1430698" y="-2378"/>
                  <a:pt x="1324229" y="-1751"/>
                  <a:pt x="1166797" y="18288"/>
                </a:cubicBezTo>
                <a:cubicBezTo>
                  <a:pt x="1001390" y="41795"/>
                  <a:pt x="324313" y="57964"/>
                  <a:pt x="0" y="18288"/>
                </a:cubicBezTo>
                <a:cubicBezTo>
                  <a:pt x="285" y="13135"/>
                  <a:pt x="532" y="5956"/>
                  <a:pt x="0" y="0"/>
                </a:cubicBezTo>
                <a:close/>
              </a:path>
              <a:path w="8140446" h="18288" fill="none" stroke="0" extrusionOk="0">
                <a:moveTo>
                  <a:pt x="0" y="0"/>
                </a:moveTo>
                <a:cubicBezTo>
                  <a:pt x="69532" y="-6557"/>
                  <a:pt x="264219" y="3919"/>
                  <a:pt x="434157" y="0"/>
                </a:cubicBezTo>
                <a:cubicBezTo>
                  <a:pt x="600013" y="9090"/>
                  <a:pt x="921449" y="-13478"/>
                  <a:pt x="1193932" y="0"/>
                </a:cubicBezTo>
                <a:cubicBezTo>
                  <a:pt x="1443592" y="14844"/>
                  <a:pt x="1471188" y="10722"/>
                  <a:pt x="1628089" y="0"/>
                </a:cubicBezTo>
                <a:cubicBezTo>
                  <a:pt x="1750006" y="-24149"/>
                  <a:pt x="1967480" y="-14904"/>
                  <a:pt x="2225055" y="0"/>
                </a:cubicBezTo>
                <a:cubicBezTo>
                  <a:pt x="2503918" y="19247"/>
                  <a:pt x="2709263" y="-16351"/>
                  <a:pt x="3066235" y="0"/>
                </a:cubicBezTo>
                <a:cubicBezTo>
                  <a:pt x="3429723" y="-1627"/>
                  <a:pt x="3399401" y="30976"/>
                  <a:pt x="3744605" y="0"/>
                </a:cubicBezTo>
                <a:cubicBezTo>
                  <a:pt x="4081920" y="-40602"/>
                  <a:pt x="4258272" y="-2441"/>
                  <a:pt x="4504380" y="0"/>
                </a:cubicBezTo>
                <a:cubicBezTo>
                  <a:pt x="4760039" y="21121"/>
                  <a:pt x="4866555" y="-1351"/>
                  <a:pt x="5101346" y="0"/>
                </a:cubicBezTo>
                <a:cubicBezTo>
                  <a:pt x="5336279" y="1859"/>
                  <a:pt x="5465100" y="30801"/>
                  <a:pt x="5779717" y="0"/>
                </a:cubicBezTo>
                <a:cubicBezTo>
                  <a:pt x="6117018" y="-2879"/>
                  <a:pt x="6273497" y="-5002"/>
                  <a:pt x="6620896" y="0"/>
                </a:cubicBezTo>
                <a:cubicBezTo>
                  <a:pt x="6972306" y="38666"/>
                  <a:pt x="6992056" y="28334"/>
                  <a:pt x="7136458" y="0"/>
                </a:cubicBezTo>
                <a:cubicBezTo>
                  <a:pt x="7325567" y="-61201"/>
                  <a:pt x="7766555" y="-88399"/>
                  <a:pt x="8140446" y="0"/>
                </a:cubicBezTo>
                <a:cubicBezTo>
                  <a:pt x="8140031" y="7748"/>
                  <a:pt x="8139515" y="13015"/>
                  <a:pt x="8140446" y="18288"/>
                </a:cubicBezTo>
                <a:cubicBezTo>
                  <a:pt x="7892673" y="-4012"/>
                  <a:pt x="7668025" y="650"/>
                  <a:pt x="7543480" y="18288"/>
                </a:cubicBezTo>
                <a:cubicBezTo>
                  <a:pt x="7406710" y="-3467"/>
                  <a:pt x="7207646" y="8893"/>
                  <a:pt x="7109323" y="18288"/>
                </a:cubicBezTo>
                <a:cubicBezTo>
                  <a:pt x="6993037" y="49011"/>
                  <a:pt x="6598723" y="59405"/>
                  <a:pt x="6430952" y="18288"/>
                </a:cubicBezTo>
                <a:cubicBezTo>
                  <a:pt x="6284771" y="15315"/>
                  <a:pt x="6162730" y="20350"/>
                  <a:pt x="5915391" y="18288"/>
                </a:cubicBezTo>
                <a:cubicBezTo>
                  <a:pt x="5684668" y="13603"/>
                  <a:pt x="5422852" y="53618"/>
                  <a:pt x="5237020" y="18288"/>
                </a:cubicBezTo>
                <a:cubicBezTo>
                  <a:pt x="5035482" y="26296"/>
                  <a:pt x="4719808" y="55145"/>
                  <a:pt x="4558650" y="18288"/>
                </a:cubicBezTo>
                <a:cubicBezTo>
                  <a:pt x="4375169" y="-35587"/>
                  <a:pt x="4137553" y="12086"/>
                  <a:pt x="3880279" y="18288"/>
                </a:cubicBezTo>
                <a:cubicBezTo>
                  <a:pt x="3624533" y="32648"/>
                  <a:pt x="3467387" y="6480"/>
                  <a:pt x="3201909" y="18288"/>
                </a:cubicBezTo>
                <a:cubicBezTo>
                  <a:pt x="2918126" y="73342"/>
                  <a:pt x="2717830" y="-17156"/>
                  <a:pt x="2604943" y="18288"/>
                </a:cubicBezTo>
                <a:cubicBezTo>
                  <a:pt x="2496133" y="44525"/>
                  <a:pt x="2003915" y="18254"/>
                  <a:pt x="1845168" y="18288"/>
                </a:cubicBezTo>
                <a:cubicBezTo>
                  <a:pt x="1694518" y="14989"/>
                  <a:pt x="1344959" y="44188"/>
                  <a:pt x="1166797" y="18288"/>
                </a:cubicBezTo>
                <a:cubicBezTo>
                  <a:pt x="935925" y="69451"/>
                  <a:pt x="319712" y="-63972"/>
                  <a:pt x="0" y="18288"/>
                </a:cubicBezTo>
                <a:cubicBezTo>
                  <a:pt x="1307" y="12414"/>
                  <a:pt x="-32" y="5741"/>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custGeom>
                    <a:avLst/>
                    <a:gdLst>
                      <a:gd name="connsiteX0" fmla="*/ 0 w 8140446"/>
                      <a:gd name="connsiteY0" fmla="*/ 0 h 18288"/>
                      <a:gd name="connsiteX1" fmla="*/ 434157 w 8140446"/>
                      <a:gd name="connsiteY1" fmla="*/ 0 h 18288"/>
                      <a:gd name="connsiteX2" fmla="*/ 1193932 w 8140446"/>
                      <a:gd name="connsiteY2" fmla="*/ 0 h 18288"/>
                      <a:gd name="connsiteX3" fmla="*/ 1628089 w 8140446"/>
                      <a:gd name="connsiteY3" fmla="*/ 0 h 18288"/>
                      <a:gd name="connsiteX4" fmla="*/ 2225055 w 8140446"/>
                      <a:gd name="connsiteY4" fmla="*/ 0 h 18288"/>
                      <a:gd name="connsiteX5" fmla="*/ 3066235 w 8140446"/>
                      <a:gd name="connsiteY5" fmla="*/ 0 h 18288"/>
                      <a:gd name="connsiteX6" fmla="*/ 3744605 w 8140446"/>
                      <a:gd name="connsiteY6" fmla="*/ 0 h 18288"/>
                      <a:gd name="connsiteX7" fmla="*/ 4504380 w 8140446"/>
                      <a:gd name="connsiteY7" fmla="*/ 0 h 18288"/>
                      <a:gd name="connsiteX8" fmla="*/ 5101346 w 8140446"/>
                      <a:gd name="connsiteY8" fmla="*/ 0 h 18288"/>
                      <a:gd name="connsiteX9" fmla="*/ 5779717 w 8140446"/>
                      <a:gd name="connsiteY9" fmla="*/ 0 h 18288"/>
                      <a:gd name="connsiteX10" fmla="*/ 6620896 w 8140446"/>
                      <a:gd name="connsiteY10" fmla="*/ 0 h 18288"/>
                      <a:gd name="connsiteX11" fmla="*/ 7136458 w 8140446"/>
                      <a:gd name="connsiteY11" fmla="*/ 0 h 18288"/>
                      <a:gd name="connsiteX12" fmla="*/ 8140446 w 8140446"/>
                      <a:gd name="connsiteY12" fmla="*/ 0 h 18288"/>
                      <a:gd name="connsiteX13" fmla="*/ 8140446 w 8140446"/>
                      <a:gd name="connsiteY13" fmla="*/ 18288 h 18288"/>
                      <a:gd name="connsiteX14" fmla="*/ 7543480 w 8140446"/>
                      <a:gd name="connsiteY14" fmla="*/ 18288 h 18288"/>
                      <a:gd name="connsiteX15" fmla="*/ 7109323 w 8140446"/>
                      <a:gd name="connsiteY15" fmla="*/ 18288 h 18288"/>
                      <a:gd name="connsiteX16" fmla="*/ 6430952 w 8140446"/>
                      <a:gd name="connsiteY16" fmla="*/ 18288 h 18288"/>
                      <a:gd name="connsiteX17" fmla="*/ 5915391 w 8140446"/>
                      <a:gd name="connsiteY17" fmla="*/ 18288 h 18288"/>
                      <a:gd name="connsiteX18" fmla="*/ 5237020 w 8140446"/>
                      <a:gd name="connsiteY18" fmla="*/ 18288 h 18288"/>
                      <a:gd name="connsiteX19" fmla="*/ 4558650 w 8140446"/>
                      <a:gd name="connsiteY19" fmla="*/ 18288 h 18288"/>
                      <a:gd name="connsiteX20" fmla="*/ 3880279 w 8140446"/>
                      <a:gd name="connsiteY20" fmla="*/ 18288 h 18288"/>
                      <a:gd name="connsiteX21" fmla="*/ 3201909 w 8140446"/>
                      <a:gd name="connsiteY21" fmla="*/ 18288 h 18288"/>
                      <a:gd name="connsiteX22" fmla="*/ 2604943 w 8140446"/>
                      <a:gd name="connsiteY22" fmla="*/ 18288 h 18288"/>
                      <a:gd name="connsiteX23" fmla="*/ 1845168 w 8140446"/>
                      <a:gd name="connsiteY23" fmla="*/ 18288 h 18288"/>
                      <a:gd name="connsiteX24" fmla="*/ 1166797 w 8140446"/>
                      <a:gd name="connsiteY24" fmla="*/ 18288 h 18288"/>
                      <a:gd name="connsiteX25" fmla="*/ 0 w 8140446"/>
                      <a:gd name="connsiteY25" fmla="*/ 18288 h 18288"/>
                      <a:gd name="connsiteX26" fmla="*/ 0 w 8140446"/>
                      <a:gd name="connsiteY26"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8140446" h="18288" fill="none" extrusionOk="0">
                        <a:moveTo>
                          <a:pt x="0" y="0"/>
                        </a:moveTo>
                        <a:cubicBezTo>
                          <a:pt x="94920" y="9103"/>
                          <a:pt x="287892" y="-4966"/>
                          <a:pt x="434157" y="0"/>
                        </a:cubicBezTo>
                        <a:cubicBezTo>
                          <a:pt x="580422" y="4966"/>
                          <a:pt x="943595" y="-14182"/>
                          <a:pt x="1193932" y="0"/>
                        </a:cubicBezTo>
                        <a:cubicBezTo>
                          <a:pt x="1444270" y="14182"/>
                          <a:pt x="1472129" y="5523"/>
                          <a:pt x="1628089" y="0"/>
                        </a:cubicBezTo>
                        <a:cubicBezTo>
                          <a:pt x="1784049" y="-5523"/>
                          <a:pt x="1962419" y="-17322"/>
                          <a:pt x="2225055" y="0"/>
                        </a:cubicBezTo>
                        <a:cubicBezTo>
                          <a:pt x="2487691" y="17322"/>
                          <a:pt x="2700681" y="1311"/>
                          <a:pt x="3066235" y="0"/>
                        </a:cubicBezTo>
                        <a:cubicBezTo>
                          <a:pt x="3431789" y="-1311"/>
                          <a:pt x="3405662" y="25081"/>
                          <a:pt x="3744605" y="0"/>
                        </a:cubicBezTo>
                        <a:cubicBezTo>
                          <a:pt x="4083548" y="-25081"/>
                          <a:pt x="4265111" y="-11945"/>
                          <a:pt x="4504380" y="0"/>
                        </a:cubicBezTo>
                        <a:cubicBezTo>
                          <a:pt x="4743649" y="11945"/>
                          <a:pt x="4860394" y="-2832"/>
                          <a:pt x="5101346" y="0"/>
                        </a:cubicBezTo>
                        <a:cubicBezTo>
                          <a:pt x="5342298" y="2832"/>
                          <a:pt x="5456387" y="23676"/>
                          <a:pt x="5779717" y="0"/>
                        </a:cubicBezTo>
                        <a:cubicBezTo>
                          <a:pt x="6103047" y="-23676"/>
                          <a:pt x="6270379" y="-37291"/>
                          <a:pt x="6620896" y="0"/>
                        </a:cubicBezTo>
                        <a:cubicBezTo>
                          <a:pt x="6971413" y="37291"/>
                          <a:pt x="6989068" y="24674"/>
                          <a:pt x="7136458" y="0"/>
                        </a:cubicBezTo>
                        <a:cubicBezTo>
                          <a:pt x="7283848" y="-24674"/>
                          <a:pt x="7752532" y="-22436"/>
                          <a:pt x="8140446" y="0"/>
                        </a:cubicBezTo>
                        <a:cubicBezTo>
                          <a:pt x="8140314" y="7702"/>
                          <a:pt x="8140234" y="13511"/>
                          <a:pt x="8140446" y="18288"/>
                        </a:cubicBezTo>
                        <a:cubicBezTo>
                          <a:pt x="7906329" y="-3043"/>
                          <a:pt x="7681180" y="27465"/>
                          <a:pt x="7543480" y="18288"/>
                        </a:cubicBezTo>
                        <a:cubicBezTo>
                          <a:pt x="7405780" y="9111"/>
                          <a:pt x="7216607" y="3660"/>
                          <a:pt x="7109323" y="18288"/>
                        </a:cubicBezTo>
                        <a:cubicBezTo>
                          <a:pt x="7002039" y="32916"/>
                          <a:pt x="6576231" y="42692"/>
                          <a:pt x="6430952" y="18288"/>
                        </a:cubicBezTo>
                        <a:cubicBezTo>
                          <a:pt x="6285673" y="-6116"/>
                          <a:pt x="6138840" y="34521"/>
                          <a:pt x="5915391" y="18288"/>
                        </a:cubicBezTo>
                        <a:cubicBezTo>
                          <a:pt x="5691942" y="2055"/>
                          <a:pt x="5459460" y="51666"/>
                          <a:pt x="5237020" y="18288"/>
                        </a:cubicBezTo>
                        <a:cubicBezTo>
                          <a:pt x="5014580" y="-15090"/>
                          <a:pt x="4747677" y="40449"/>
                          <a:pt x="4558650" y="18288"/>
                        </a:cubicBezTo>
                        <a:cubicBezTo>
                          <a:pt x="4369623" y="-3873"/>
                          <a:pt x="4146061" y="12568"/>
                          <a:pt x="3880279" y="18288"/>
                        </a:cubicBezTo>
                        <a:cubicBezTo>
                          <a:pt x="3614497" y="24008"/>
                          <a:pt x="3473808" y="-12908"/>
                          <a:pt x="3201909" y="18288"/>
                        </a:cubicBezTo>
                        <a:cubicBezTo>
                          <a:pt x="2930010" y="49484"/>
                          <a:pt x="2728175" y="-3430"/>
                          <a:pt x="2604943" y="18288"/>
                        </a:cubicBezTo>
                        <a:cubicBezTo>
                          <a:pt x="2481711" y="40006"/>
                          <a:pt x="2004334" y="26952"/>
                          <a:pt x="1845168" y="18288"/>
                        </a:cubicBezTo>
                        <a:cubicBezTo>
                          <a:pt x="1686003" y="9624"/>
                          <a:pt x="1375070" y="37580"/>
                          <a:pt x="1166797" y="18288"/>
                        </a:cubicBezTo>
                        <a:cubicBezTo>
                          <a:pt x="958524" y="-1004"/>
                          <a:pt x="342846" y="8880"/>
                          <a:pt x="0" y="18288"/>
                        </a:cubicBezTo>
                        <a:cubicBezTo>
                          <a:pt x="129" y="13298"/>
                          <a:pt x="-675" y="6857"/>
                          <a:pt x="0" y="0"/>
                        </a:cubicBezTo>
                        <a:close/>
                      </a:path>
                      <a:path w="8140446" h="18288" stroke="0" extrusionOk="0">
                        <a:moveTo>
                          <a:pt x="0" y="0"/>
                        </a:moveTo>
                        <a:cubicBezTo>
                          <a:pt x="142435" y="-24533"/>
                          <a:pt x="380026" y="17447"/>
                          <a:pt x="596966" y="0"/>
                        </a:cubicBezTo>
                        <a:cubicBezTo>
                          <a:pt x="813906" y="-17447"/>
                          <a:pt x="830530" y="13462"/>
                          <a:pt x="1031123" y="0"/>
                        </a:cubicBezTo>
                        <a:cubicBezTo>
                          <a:pt x="1231716" y="-13462"/>
                          <a:pt x="1634038" y="0"/>
                          <a:pt x="1872303" y="0"/>
                        </a:cubicBezTo>
                        <a:cubicBezTo>
                          <a:pt x="2110568" y="0"/>
                          <a:pt x="2261934" y="-25727"/>
                          <a:pt x="2469269" y="0"/>
                        </a:cubicBezTo>
                        <a:cubicBezTo>
                          <a:pt x="2676604" y="25727"/>
                          <a:pt x="2790440" y="16284"/>
                          <a:pt x="3066235" y="0"/>
                        </a:cubicBezTo>
                        <a:cubicBezTo>
                          <a:pt x="3342030" y="-16284"/>
                          <a:pt x="3685603" y="41976"/>
                          <a:pt x="3907414" y="0"/>
                        </a:cubicBezTo>
                        <a:cubicBezTo>
                          <a:pt x="4129225" y="-41976"/>
                          <a:pt x="4177416" y="-7598"/>
                          <a:pt x="4422976" y="0"/>
                        </a:cubicBezTo>
                        <a:cubicBezTo>
                          <a:pt x="4668536" y="7598"/>
                          <a:pt x="5023499" y="-28058"/>
                          <a:pt x="5264155" y="0"/>
                        </a:cubicBezTo>
                        <a:cubicBezTo>
                          <a:pt x="5504811" y="28058"/>
                          <a:pt x="5703675" y="13288"/>
                          <a:pt x="6105335" y="0"/>
                        </a:cubicBezTo>
                        <a:cubicBezTo>
                          <a:pt x="6506995" y="-13288"/>
                          <a:pt x="6455516" y="-5124"/>
                          <a:pt x="6783705" y="0"/>
                        </a:cubicBezTo>
                        <a:cubicBezTo>
                          <a:pt x="7111894" y="5124"/>
                          <a:pt x="7512856" y="10604"/>
                          <a:pt x="8140446" y="0"/>
                        </a:cubicBezTo>
                        <a:cubicBezTo>
                          <a:pt x="8140458" y="8833"/>
                          <a:pt x="8140986" y="9830"/>
                          <a:pt x="8140446" y="18288"/>
                        </a:cubicBezTo>
                        <a:cubicBezTo>
                          <a:pt x="7959314" y="3345"/>
                          <a:pt x="7870113" y="10437"/>
                          <a:pt x="7706289" y="18288"/>
                        </a:cubicBezTo>
                        <a:cubicBezTo>
                          <a:pt x="7542465" y="26139"/>
                          <a:pt x="7157940" y="17482"/>
                          <a:pt x="6865109" y="18288"/>
                        </a:cubicBezTo>
                        <a:cubicBezTo>
                          <a:pt x="6572278" y="19094"/>
                          <a:pt x="6524256" y="38051"/>
                          <a:pt x="6349548" y="18288"/>
                        </a:cubicBezTo>
                        <a:cubicBezTo>
                          <a:pt x="6174840" y="-1475"/>
                          <a:pt x="5951624" y="174"/>
                          <a:pt x="5671177" y="18288"/>
                        </a:cubicBezTo>
                        <a:cubicBezTo>
                          <a:pt x="5390730" y="36402"/>
                          <a:pt x="5222992" y="60058"/>
                          <a:pt x="4829998" y="18288"/>
                        </a:cubicBezTo>
                        <a:cubicBezTo>
                          <a:pt x="4437004" y="-23482"/>
                          <a:pt x="4344181" y="39087"/>
                          <a:pt x="4151627" y="18288"/>
                        </a:cubicBezTo>
                        <a:cubicBezTo>
                          <a:pt x="3959073" y="-2511"/>
                          <a:pt x="3886970" y="32875"/>
                          <a:pt x="3717470" y="18288"/>
                        </a:cubicBezTo>
                        <a:cubicBezTo>
                          <a:pt x="3547970" y="3701"/>
                          <a:pt x="3451521" y="31872"/>
                          <a:pt x="3201909" y="18288"/>
                        </a:cubicBezTo>
                        <a:cubicBezTo>
                          <a:pt x="2952297" y="4704"/>
                          <a:pt x="2543413" y="6029"/>
                          <a:pt x="2360729" y="18288"/>
                        </a:cubicBezTo>
                        <a:cubicBezTo>
                          <a:pt x="2178045" y="30547"/>
                          <a:pt x="1906056" y="25847"/>
                          <a:pt x="1682359" y="18288"/>
                        </a:cubicBezTo>
                        <a:cubicBezTo>
                          <a:pt x="1458662" y="10730"/>
                          <a:pt x="1330405" y="8046"/>
                          <a:pt x="1166797" y="18288"/>
                        </a:cubicBezTo>
                        <a:cubicBezTo>
                          <a:pt x="1003189" y="28530"/>
                          <a:pt x="278098" y="19533"/>
                          <a:pt x="0" y="18288"/>
                        </a:cubicBezTo>
                        <a:cubicBezTo>
                          <a:pt x="74" y="14054"/>
                          <a:pt x="-46" y="6997"/>
                          <a:pt x="0" y="0"/>
                        </a:cubicBezTo>
                        <a:close/>
                      </a:path>
                    </a:pathLst>
                  </a:cu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2D13B714-8B37-421C-AC6B-6DEB6C4C64EA}"/>
              </a:ext>
            </a:extLst>
          </p:cNvPr>
          <p:cNvSpPr>
            <a:spLocks noGrp="1"/>
          </p:cNvSpPr>
          <p:nvPr>
            <p:ph idx="1"/>
          </p:nvPr>
        </p:nvSpPr>
        <p:spPr>
          <a:xfrm>
            <a:off x="628650" y="1929384"/>
            <a:ext cx="7886700" cy="4251960"/>
          </a:xfrm>
        </p:spPr>
        <p:txBody>
          <a:bodyPr>
            <a:normAutofit fontScale="92500" lnSpcReduction="10000"/>
          </a:bodyPr>
          <a:lstStyle/>
          <a:p>
            <a:r>
              <a:rPr lang="en-US" sz="2400" dirty="0"/>
              <a:t>We recommend providing management assistance funding to States and Tribes to hire boots-on-the-ground staff with technical expertise and skills in social sciences and community engagement.</a:t>
            </a:r>
          </a:p>
          <a:p>
            <a:pPr lvl="1"/>
            <a:r>
              <a:rPr lang="en-US" sz="2400" dirty="0"/>
              <a:t>Augment local accessible communication technology resources through grants</a:t>
            </a:r>
            <a:r>
              <a:rPr lang="en-US" sz="2000" dirty="0"/>
              <a:t> </a:t>
            </a:r>
          </a:p>
          <a:p>
            <a:endParaRPr lang="en-US" sz="2400" dirty="0"/>
          </a:p>
          <a:p>
            <a:r>
              <a:rPr lang="en-US" sz="2400" dirty="0"/>
              <a:t>We recommend leveraging GLRI for sustained:</a:t>
            </a:r>
          </a:p>
          <a:p>
            <a:pPr lvl="1"/>
            <a:r>
              <a:rPr lang="en-US" sz="2400" dirty="0"/>
              <a:t>employment opportunities through education in local communities</a:t>
            </a:r>
          </a:p>
          <a:p>
            <a:pPr lvl="1"/>
            <a:r>
              <a:rPr lang="en-US" sz="2400" dirty="0"/>
              <a:t>investments by GLRI through support of long-term Operation and Maintenance (O&amp;M) for projects.</a:t>
            </a:r>
          </a:p>
        </p:txBody>
      </p:sp>
    </p:spTree>
    <p:extLst>
      <p:ext uri="{BB962C8B-B14F-4D97-AF65-F5344CB8AC3E}">
        <p14:creationId xmlns:p14="http://schemas.microsoft.com/office/powerpoint/2010/main" val="41601209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00EDD19-6802-4EC3-95CE-CFFAB042CF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171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F287A6A4-47E3-4358-8AB3-C150101E5CFE}"/>
              </a:ext>
            </a:extLst>
          </p:cNvPr>
          <p:cNvSpPr>
            <a:spLocks noGrp="1"/>
          </p:cNvSpPr>
          <p:nvPr>
            <p:ph type="title"/>
          </p:nvPr>
        </p:nvSpPr>
        <p:spPr>
          <a:xfrm>
            <a:off x="628650" y="365125"/>
            <a:ext cx="7886700" cy="1325563"/>
          </a:xfrm>
        </p:spPr>
        <p:txBody>
          <a:bodyPr>
            <a:normAutofit/>
          </a:bodyPr>
          <a:lstStyle/>
          <a:p>
            <a:r>
              <a:rPr lang="en-US" sz="4700"/>
              <a:t>Recommendations</a:t>
            </a:r>
          </a:p>
        </p:txBody>
      </p:sp>
      <p:sp>
        <p:nvSpPr>
          <p:cNvPr id="10" name="sketch line">
            <a:extLst>
              <a:ext uri="{FF2B5EF4-FFF2-40B4-BE49-F238E27FC236}">
                <a16:creationId xmlns:a16="http://schemas.microsoft.com/office/drawing/2014/main" id="{DB17E863-922E-4C26-BD64-E8FD41D286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01777" y="1677373"/>
            <a:ext cx="8140446" cy="18288"/>
          </a:xfrm>
          <a:custGeom>
            <a:avLst/>
            <a:gdLst>
              <a:gd name="connsiteX0" fmla="*/ 0 w 8140446"/>
              <a:gd name="connsiteY0" fmla="*/ 0 h 18288"/>
              <a:gd name="connsiteX1" fmla="*/ 434157 w 8140446"/>
              <a:gd name="connsiteY1" fmla="*/ 0 h 18288"/>
              <a:gd name="connsiteX2" fmla="*/ 1193932 w 8140446"/>
              <a:gd name="connsiteY2" fmla="*/ 0 h 18288"/>
              <a:gd name="connsiteX3" fmla="*/ 1628089 w 8140446"/>
              <a:gd name="connsiteY3" fmla="*/ 0 h 18288"/>
              <a:gd name="connsiteX4" fmla="*/ 2225055 w 8140446"/>
              <a:gd name="connsiteY4" fmla="*/ 0 h 18288"/>
              <a:gd name="connsiteX5" fmla="*/ 3066235 w 8140446"/>
              <a:gd name="connsiteY5" fmla="*/ 0 h 18288"/>
              <a:gd name="connsiteX6" fmla="*/ 3744605 w 8140446"/>
              <a:gd name="connsiteY6" fmla="*/ 0 h 18288"/>
              <a:gd name="connsiteX7" fmla="*/ 4504380 w 8140446"/>
              <a:gd name="connsiteY7" fmla="*/ 0 h 18288"/>
              <a:gd name="connsiteX8" fmla="*/ 5101346 w 8140446"/>
              <a:gd name="connsiteY8" fmla="*/ 0 h 18288"/>
              <a:gd name="connsiteX9" fmla="*/ 5779717 w 8140446"/>
              <a:gd name="connsiteY9" fmla="*/ 0 h 18288"/>
              <a:gd name="connsiteX10" fmla="*/ 6620896 w 8140446"/>
              <a:gd name="connsiteY10" fmla="*/ 0 h 18288"/>
              <a:gd name="connsiteX11" fmla="*/ 7136458 w 8140446"/>
              <a:gd name="connsiteY11" fmla="*/ 0 h 18288"/>
              <a:gd name="connsiteX12" fmla="*/ 8140446 w 8140446"/>
              <a:gd name="connsiteY12" fmla="*/ 0 h 18288"/>
              <a:gd name="connsiteX13" fmla="*/ 8140446 w 8140446"/>
              <a:gd name="connsiteY13" fmla="*/ 18288 h 18288"/>
              <a:gd name="connsiteX14" fmla="*/ 7543480 w 8140446"/>
              <a:gd name="connsiteY14" fmla="*/ 18288 h 18288"/>
              <a:gd name="connsiteX15" fmla="*/ 7109323 w 8140446"/>
              <a:gd name="connsiteY15" fmla="*/ 18288 h 18288"/>
              <a:gd name="connsiteX16" fmla="*/ 6430952 w 8140446"/>
              <a:gd name="connsiteY16" fmla="*/ 18288 h 18288"/>
              <a:gd name="connsiteX17" fmla="*/ 5915391 w 8140446"/>
              <a:gd name="connsiteY17" fmla="*/ 18288 h 18288"/>
              <a:gd name="connsiteX18" fmla="*/ 5237020 w 8140446"/>
              <a:gd name="connsiteY18" fmla="*/ 18288 h 18288"/>
              <a:gd name="connsiteX19" fmla="*/ 4558650 w 8140446"/>
              <a:gd name="connsiteY19" fmla="*/ 18288 h 18288"/>
              <a:gd name="connsiteX20" fmla="*/ 3880279 w 8140446"/>
              <a:gd name="connsiteY20" fmla="*/ 18288 h 18288"/>
              <a:gd name="connsiteX21" fmla="*/ 3201909 w 8140446"/>
              <a:gd name="connsiteY21" fmla="*/ 18288 h 18288"/>
              <a:gd name="connsiteX22" fmla="*/ 2604943 w 8140446"/>
              <a:gd name="connsiteY22" fmla="*/ 18288 h 18288"/>
              <a:gd name="connsiteX23" fmla="*/ 1845168 w 8140446"/>
              <a:gd name="connsiteY23" fmla="*/ 18288 h 18288"/>
              <a:gd name="connsiteX24" fmla="*/ 1166797 w 8140446"/>
              <a:gd name="connsiteY24" fmla="*/ 18288 h 18288"/>
              <a:gd name="connsiteX25" fmla="*/ 0 w 8140446"/>
              <a:gd name="connsiteY25" fmla="*/ 18288 h 18288"/>
              <a:gd name="connsiteX26" fmla="*/ 0 w 8140446"/>
              <a:gd name="connsiteY26" fmla="*/ 0 h 18288"/>
              <a:gd name="connsiteX0" fmla="*/ 0 w 8140446"/>
              <a:gd name="connsiteY0" fmla="*/ 0 h 18288"/>
              <a:gd name="connsiteX1" fmla="*/ 596966 w 8140446"/>
              <a:gd name="connsiteY1" fmla="*/ 0 h 18288"/>
              <a:gd name="connsiteX2" fmla="*/ 1031123 w 8140446"/>
              <a:gd name="connsiteY2" fmla="*/ 0 h 18288"/>
              <a:gd name="connsiteX3" fmla="*/ 1872303 w 8140446"/>
              <a:gd name="connsiteY3" fmla="*/ 0 h 18288"/>
              <a:gd name="connsiteX4" fmla="*/ 2469269 w 8140446"/>
              <a:gd name="connsiteY4" fmla="*/ 0 h 18288"/>
              <a:gd name="connsiteX5" fmla="*/ 3066235 w 8140446"/>
              <a:gd name="connsiteY5" fmla="*/ 0 h 18288"/>
              <a:gd name="connsiteX6" fmla="*/ 3907414 w 8140446"/>
              <a:gd name="connsiteY6" fmla="*/ 0 h 18288"/>
              <a:gd name="connsiteX7" fmla="*/ 4422976 w 8140446"/>
              <a:gd name="connsiteY7" fmla="*/ 0 h 18288"/>
              <a:gd name="connsiteX8" fmla="*/ 5264155 w 8140446"/>
              <a:gd name="connsiteY8" fmla="*/ 0 h 18288"/>
              <a:gd name="connsiteX9" fmla="*/ 6105335 w 8140446"/>
              <a:gd name="connsiteY9" fmla="*/ 0 h 18288"/>
              <a:gd name="connsiteX10" fmla="*/ 6783705 w 8140446"/>
              <a:gd name="connsiteY10" fmla="*/ 0 h 18288"/>
              <a:gd name="connsiteX11" fmla="*/ 8140446 w 8140446"/>
              <a:gd name="connsiteY11" fmla="*/ 0 h 18288"/>
              <a:gd name="connsiteX12" fmla="*/ 8140446 w 8140446"/>
              <a:gd name="connsiteY12" fmla="*/ 18288 h 18288"/>
              <a:gd name="connsiteX13" fmla="*/ 7706289 w 8140446"/>
              <a:gd name="connsiteY13" fmla="*/ 18288 h 18288"/>
              <a:gd name="connsiteX14" fmla="*/ 6865109 w 8140446"/>
              <a:gd name="connsiteY14" fmla="*/ 18288 h 18288"/>
              <a:gd name="connsiteX15" fmla="*/ 6349548 w 8140446"/>
              <a:gd name="connsiteY15" fmla="*/ 18288 h 18288"/>
              <a:gd name="connsiteX16" fmla="*/ 5671177 w 8140446"/>
              <a:gd name="connsiteY16" fmla="*/ 18288 h 18288"/>
              <a:gd name="connsiteX17" fmla="*/ 4829998 w 8140446"/>
              <a:gd name="connsiteY17" fmla="*/ 18288 h 18288"/>
              <a:gd name="connsiteX18" fmla="*/ 4151627 w 8140446"/>
              <a:gd name="connsiteY18" fmla="*/ 18288 h 18288"/>
              <a:gd name="connsiteX19" fmla="*/ 3717470 w 8140446"/>
              <a:gd name="connsiteY19" fmla="*/ 18288 h 18288"/>
              <a:gd name="connsiteX20" fmla="*/ 3201909 w 8140446"/>
              <a:gd name="connsiteY20" fmla="*/ 18288 h 18288"/>
              <a:gd name="connsiteX21" fmla="*/ 2360729 w 8140446"/>
              <a:gd name="connsiteY21" fmla="*/ 18288 h 18288"/>
              <a:gd name="connsiteX22" fmla="*/ 1682359 w 8140446"/>
              <a:gd name="connsiteY22" fmla="*/ 18288 h 18288"/>
              <a:gd name="connsiteX23" fmla="*/ 1166797 w 8140446"/>
              <a:gd name="connsiteY23" fmla="*/ 18288 h 18288"/>
              <a:gd name="connsiteX24" fmla="*/ 0 w 8140446"/>
              <a:gd name="connsiteY24" fmla="*/ 18288 h 18288"/>
              <a:gd name="connsiteX25" fmla="*/ 0 w 8140446"/>
              <a:gd name="connsiteY25"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8140446" h="18288" fill="none" extrusionOk="0">
                <a:moveTo>
                  <a:pt x="0" y="0"/>
                </a:moveTo>
                <a:cubicBezTo>
                  <a:pt x="87427" y="6231"/>
                  <a:pt x="309612" y="-26324"/>
                  <a:pt x="434157" y="0"/>
                </a:cubicBezTo>
                <a:cubicBezTo>
                  <a:pt x="536972" y="29330"/>
                  <a:pt x="959392" y="28619"/>
                  <a:pt x="1193932" y="0"/>
                </a:cubicBezTo>
                <a:cubicBezTo>
                  <a:pt x="1446097" y="13819"/>
                  <a:pt x="1471680" y="7203"/>
                  <a:pt x="1628089" y="0"/>
                </a:cubicBezTo>
                <a:cubicBezTo>
                  <a:pt x="1817415" y="4047"/>
                  <a:pt x="1949536" y="-59324"/>
                  <a:pt x="2225055" y="0"/>
                </a:cubicBezTo>
                <a:cubicBezTo>
                  <a:pt x="2520490" y="18365"/>
                  <a:pt x="2717469" y="18707"/>
                  <a:pt x="3066235" y="0"/>
                </a:cubicBezTo>
                <a:cubicBezTo>
                  <a:pt x="3437075" y="3751"/>
                  <a:pt x="3408347" y="31644"/>
                  <a:pt x="3744605" y="0"/>
                </a:cubicBezTo>
                <a:cubicBezTo>
                  <a:pt x="4097249" y="-11527"/>
                  <a:pt x="4249699" y="-32555"/>
                  <a:pt x="4504380" y="0"/>
                </a:cubicBezTo>
                <a:cubicBezTo>
                  <a:pt x="4737570" y="17980"/>
                  <a:pt x="4877497" y="1006"/>
                  <a:pt x="5101346" y="0"/>
                </a:cubicBezTo>
                <a:cubicBezTo>
                  <a:pt x="5359305" y="-15330"/>
                  <a:pt x="5447195" y="7257"/>
                  <a:pt x="5779717" y="0"/>
                </a:cubicBezTo>
                <a:cubicBezTo>
                  <a:pt x="6090019" y="-17621"/>
                  <a:pt x="6273151" y="4279"/>
                  <a:pt x="6620896" y="0"/>
                </a:cubicBezTo>
                <a:cubicBezTo>
                  <a:pt x="6968586" y="34056"/>
                  <a:pt x="6990073" y="23587"/>
                  <a:pt x="7136458" y="0"/>
                </a:cubicBezTo>
                <a:cubicBezTo>
                  <a:pt x="7320575" y="20480"/>
                  <a:pt x="7847401" y="-6173"/>
                  <a:pt x="8140446" y="0"/>
                </a:cubicBezTo>
                <a:cubicBezTo>
                  <a:pt x="8139878" y="7862"/>
                  <a:pt x="8140227" y="13269"/>
                  <a:pt x="8140446" y="18288"/>
                </a:cubicBezTo>
                <a:cubicBezTo>
                  <a:pt x="7908069" y="-20636"/>
                  <a:pt x="7683037" y="21977"/>
                  <a:pt x="7543480" y="18288"/>
                </a:cubicBezTo>
                <a:cubicBezTo>
                  <a:pt x="7393752" y="10050"/>
                  <a:pt x="7221032" y="-3229"/>
                  <a:pt x="7109323" y="18288"/>
                </a:cubicBezTo>
                <a:cubicBezTo>
                  <a:pt x="7015297" y="22483"/>
                  <a:pt x="6599332" y="40899"/>
                  <a:pt x="6430952" y="18288"/>
                </a:cubicBezTo>
                <a:cubicBezTo>
                  <a:pt x="6292915" y="-34150"/>
                  <a:pt x="6142305" y="21507"/>
                  <a:pt x="5915391" y="18288"/>
                </a:cubicBezTo>
                <a:cubicBezTo>
                  <a:pt x="5682725" y="47843"/>
                  <a:pt x="5440566" y="31420"/>
                  <a:pt x="5237020" y="18288"/>
                </a:cubicBezTo>
                <a:cubicBezTo>
                  <a:pt x="5046456" y="10577"/>
                  <a:pt x="4706449" y="51976"/>
                  <a:pt x="4558650" y="18288"/>
                </a:cubicBezTo>
                <a:cubicBezTo>
                  <a:pt x="4361396" y="-987"/>
                  <a:pt x="4145362" y="-22303"/>
                  <a:pt x="3880279" y="18288"/>
                </a:cubicBezTo>
                <a:cubicBezTo>
                  <a:pt x="3610716" y="25411"/>
                  <a:pt x="3472690" y="4008"/>
                  <a:pt x="3201909" y="18288"/>
                </a:cubicBezTo>
                <a:cubicBezTo>
                  <a:pt x="2913595" y="35097"/>
                  <a:pt x="2753317" y="-1149"/>
                  <a:pt x="2604943" y="18288"/>
                </a:cubicBezTo>
                <a:cubicBezTo>
                  <a:pt x="2450130" y="36989"/>
                  <a:pt x="1974183" y="40159"/>
                  <a:pt x="1845168" y="18288"/>
                </a:cubicBezTo>
                <a:cubicBezTo>
                  <a:pt x="1677929" y="220"/>
                  <a:pt x="1378098" y="-772"/>
                  <a:pt x="1166797" y="18288"/>
                </a:cubicBezTo>
                <a:cubicBezTo>
                  <a:pt x="921150" y="53277"/>
                  <a:pt x="327457" y="47297"/>
                  <a:pt x="0" y="18288"/>
                </a:cubicBezTo>
                <a:cubicBezTo>
                  <a:pt x="-589" y="13471"/>
                  <a:pt x="-474" y="7409"/>
                  <a:pt x="0" y="0"/>
                </a:cubicBezTo>
                <a:close/>
              </a:path>
              <a:path w="8140446" h="18288" stroke="0" extrusionOk="0">
                <a:moveTo>
                  <a:pt x="0" y="0"/>
                </a:moveTo>
                <a:cubicBezTo>
                  <a:pt x="136968" y="-25482"/>
                  <a:pt x="379786" y="11224"/>
                  <a:pt x="596966" y="0"/>
                </a:cubicBezTo>
                <a:cubicBezTo>
                  <a:pt x="815878" y="-21223"/>
                  <a:pt x="832062" y="11868"/>
                  <a:pt x="1031123" y="0"/>
                </a:cubicBezTo>
                <a:cubicBezTo>
                  <a:pt x="1256800" y="-30738"/>
                  <a:pt x="1658090" y="-20345"/>
                  <a:pt x="1872303" y="0"/>
                </a:cubicBezTo>
                <a:cubicBezTo>
                  <a:pt x="2115604" y="28431"/>
                  <a:pt x="2277865" y="-40642"/>
                  <a:pt x="2469269" y="0"/>
                </a:cubicBezTo>
                <a:cubicBezTo>
                  <a:pt x="2679731" y="25919"/>
                  <a:pt x="2788602" y="-6498"/>
                  <a:pt x="3066235" y="0"/>
                </a:cubicBezTo>
                <a:cubicBezTo>
                  <a:pt x="3325663" y="-14487"/>
                  <a:pt x="3706561" y="67517"/>
                  <a:pt x="3907414" y="0"/>
                </a:cubicBezTo>
                <a:cubicBezTo>
                  <a:pt x="4127229" y="-37113"/>
                  <a:pt x="4179037" y="-8167"/>
                  <a:pt x="4422976" y="0"/>
                </a:cubicBezTo>
                <a:cubicBezTo>
                  <a:pt x="4683575" y="-28486"/>
                  <a:pt x="5055803" y="-13799"/>
                  <a:pt x="5264155" y="0"/>
                </a:cubicBezTo>
                <a:cubicBezTo>
                  <a:pt x="5513566" y="14315"/>
                  <a:pt x="5735215" y="2768"/>
                  <a:pt x="6105335" y="0"/>
                </a:cubicBezTo>
                <a:cubicBezTo>
                  <a:pt x="6510913" y="-12587"/>
                  <a:pt x="6456171" y="3247"/>
                  <a:pt x="6783705" y="0"/>
                </a:cubicBezTo>
                <a:cubicBezTo>
                  <a:pt x="7057099" y="-15461"/>
                  <a:pt x="7592067" y="5384"/>
                  <a:pt x="8140446" y="0"/>
                </a:cubicBezTo>
                <a:cubicBezTo>
                  <a:pt x="8140452" y="8597"/>
                  <a:pt x="8141122" y="9732"/>
                  <a:pt x="8140446" y="18288"/>
                </a:cubicBezTo>
                <a:cubicBezTo>
                  <a:pt x="7961834" y="8406"/>
                  <a:pt x="7874097" y="10350"/>
                  <a:pt x="7706289" y="18288"/>
                </a:cubicBezTo>
                <a:cubicBezTo>
                  <a:pt x="7582508" y="-14920"/>
                  <a:pt x="7179551" y="-33111"/>
                  <a:pt x="6865109" y="18288"/>
                </a:cubicBezTo>
                <a:cubicBezTo>
                  <a:pt x="6583382" y="24117"/>
                  <a:pt x="6525821" y="36696"/>
                  <a:pt x="6349548" y="18288"/>
                </a:cubicBezTo>
                <a:cubicBezTo>
                  <a:pt x="6209953" y="10881"/>
                  <a:pt x="5959707" y="-47828"/>
                  <a:pt x="5671177" y="18288"/>
                </a:cubicBezTo>
                <a:cubicBezTo>
                  <a:pt x="5387744" y="29809"/>
                  <a:pt x="5228514" y="101507"/>
                  <a:pt x="4829998" y="18288"/>
                </a:cubicBezTo>
                <a:cubicBezTo>
                  <a:pt x="4415646" y="-28596"/>
                  <a:pt x="4343809" y="28954"/>
                  <a:pt x="4151627" y="18288"/>
                </a:cubicBezTo>
                <a:cubicBezTo>
                  <a:pt x="3950673" y="-9796"/>
                  <a:pt x="3879947" y="41143"/>
                  <a:pt x="3717470" y="18288"/>
                </a:cubicBezTo>
                <a:cubicBezTo>
                  <a:pt x="3558660" y="10110"/>
                  <a:pt x="3468854" y="29375"/>
                  <a:pt x="3201909" y="18288"/>
                </a:cubicBezTo>
                <a:cubicBezTo>
                  <a:pt x="2965673" y="10505"/>
                  <a:pt x="2568327" y="22116"/>
                  <a:pt x="2360729" y="18288"/>
                </a:cubicBezTo>
                <a:cubicBezTo>
                  <a:pt x="2171885" y="49144"/>
                  <a:pt x="1923258" y="16020"/>
                  <a:pt x="1682359" y="18288"/>
                </a:cubicBezTo>
                <a:cubicBezTo>
                  <a:pt x="1430698" y="-2378"/>
                  <a:pt x="1324229" y="-1751"/>
                  <a:pt x="1166797" y="18288"/>
                </a:cubicBezTo>
                <a:cubicBezTo>
                  <a:pt x="1001390" y="41795"/>
                  <a:pt x="324313" y="57964"/>
                  <a:pt x="0" y="18288"/>
                </a:cubicBezTo>
                <a:cubicBezTo>
                  <a:pt x="285" y="13135"/>
                  <a:pt x="532" y="5956"/>
                  <a:pt x="0" y="0"/>
                </a:cubicBezTo>
                <a:close/>
              </a:path>
              <a:path w="8140446" h="18288" fill="none" stroke="0" extrusionOk="0">
                <a:moveTo>
                  <a:pt x="0" y="0"/>
                </a:moveTo>
                <a:cubicBezTo>
                  <a:pt x="69532" y="-6557"/>
                  <a:pt x="264219" y="3919"/>
                  <a:pt x="434157" y="0"/>
                </a:cubicBezTo>
                <a:cubicBezTo>
                  <a:pt x="600013" y="9090"/>
                  <a:pt x="921449" y="-13478"/>
                  <a:pt x="1193932" y="0"/>
                </a:cubicBezTo>
                <a:cubicBezTo>
                  <a:pt x="1443592" y="14844"/>
                  <a:pt x="1471188" y="10722"/>
                  <a:pt x="1628089" y="0"/>
                </a:cubicBezTo>
                <a:cubicBezTo>
                  <a:pt x="1750006" y="-24149"/>
                  <a:pt x="1967480" y="-14904"/>
                  <a:pt x="2225055" y="0"/>
                </a:cubicBezTo>
                <a:cubicBezTo>
                  <a:pt x="2503918" y="19247"/>
                  <a:pt x="2709263" y="-16351"/>
                  <a:pt x="3066235" y="0"/>
                </a:cubicBezTo>
                <a:cubicBezTo>
                  <a:pt x="3429723" y="-1627"/>
                  <a:pt x="3399401" y="30976"/>
                  <a:pt x="3744605" y="0"/>
                </a:cubicBezTo>
                <a:cubicBezTo>
                  <a:pt x="4081920" y="-40602"/>
                  <a:pt x="4258272" y="-2441"/>
                  <a:pt x="4504380" y="0"/>
                </a:cubicBezTo>
                <a:cubicBezTo>
                  <a:pt x="4760039" y="21121"/>
                  <a:pt x="4866555" y="-1351"/>
                  <a:pt x="5101346" y="0"/>
                </a:cubicBezTo>
                <a:cubicBezTo>
                  <a:pt x="5336279" y="1859"/>
                  <a:pt x="5465100" y="30801"/>
                  <a:pt x="5779717" y="0"/>
                </a:cubicBezTo>
                <a:cubicBezTo>
                  <a:pt x="6117018" y="-2879"/>
                  <a:pt x="6273497" y="-5002"/>
                  <a:pt x="6620896" y="0"/>
                </a:cubicBezTo>
                <a:cubicBezTo>
                  <a:pt x="6972306" y="38666"/>
                  <a:pt x="6992056" y="28334"/>
                  <a:pt x="7136458" y="0"/>
                </a:cubicBezTo>
                <a:cubicBezTo>
                  <a:pt x="7325567" y="-61201"/>
                  <a:pt x="7766555" y="-88399"/>
                  <a:pt x="8140446" y="0"/>
                </a:cubicBezTo>
                <a:cubicBezTo>
                  <a:pt x="8140031" y="7748"/>
                  <a:pt x="8139515" y="13015"/>
                  <a:pt x="8140446" y="18288"/>
                </a:cubicBezTo>
                <a:cubicBezTo>
                  <a:pt x="7892673" y="-4012"/>
                  <a:pt x="7668025" y="650"/>
                  <a:pt x="7543480" y="18288"/>
                </a:cubicBezTo>
                <a:cubicBezTo>
                  <a:pt x="7406710" y="-3467"/>
                  <a:pt x="7207646" y="8893"/>
                  <a:pt x="7109323" y="18288"/>
                </a:cubicBezTo>
                <a:cubicBezTo>
                  <a:pt x="6993037" y="49011"/>
                  <a:pt x="6598723" y="59405"/>
                  <a:pt x="6430952" y="18288"/>
                </a:cubicBezTo>
                <a:cubicBezTo>
                  <a:pt x="6284771" y="15315"/>
                  <a:pt x="6162730" y="20350"/>
                  <a:pt x="5915391" y="18288"/>
                </a:cubicBezTo>
                <a:cubicBezTo>
                  <a:pt x="5684668" y="13603"/>
                  <a:pt x="5422852" y="53618"/>
                  <a:pt x="5237020" y="18288"/>
                </a:cubicBezTo>
                <a:cubicBezTo>
                  <a:pt x="5035482" y="26296"/>
                  <a:pt x="4719808" y="55145"/>
                  <a:pt x="4558650" y="18288"/>
                </a:cubicBezTo>
                <a:cubicBezTo>
                  <a:pt x="4375169" y="-35587"/>
                  <a:pt x="4137553" y="12086"/>
                  <a:pt x="3880279" y="18288"/>
                </a:cubicBezTo>
                <a:cubicBezTo>
                  <a:pt x="3624533" y="32648"/>
                  <a:pt x="3467387" y="6480"/>
                  <a:pt x="3201909" y="18288"/>
                </a:cubicBezTo>
                <a:cubicBezTo>
                  <a:pt x="2918126" y="73342"/>
                  <a:pt x="2717830" y="-17156"/>
                  <a:pt x="2604943" y="18288"/>
                </a:cubicBezTo>
                <a:cubicBezTo>
                  <a:pt x="2496133" y="44525"/>
                  <a:pt x="2003915" y="18254"/>
                  <a:pt x="1845168" y="18288"/>
                </a:cubicBezTo>
                <a:cubicBezTo>
                  <a:pt x="1694518" y="14989"/>
                  <a:pt x="1344959" y="44188"/>
                  <a:pt x="1166797" y="18288"/>
                </a:cubicBezTo>
                <a:cubicBezTo>
                  <a:pt x="935925" y="69451"/>
                  <a:pt x="319712" y="-63972"/>
                  <a:pt x="0" y="18288"/>
                </a:cubicBezTo>
                <a:cubicBezTo>
                  <a:pt x="1307" y="12414"/>
                  <a:pt x="-32" y="5741"/>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custGeom>
                    <a:avLst/>
                    <a:gdLst>
                      <a:gd name="connsiteX0" fmla="*/ 0 w 8140446"/>
                      <a:gd name="connsiteY0" fmla="*/ 0 h 18288"/>
                      <a:gd name="connsiteX1" fmla="*/ 434157 w 8140446"/>
                      <a:gd name="connsiteY1" fmla="*/ 0 h 18288"/>
                      <a:gd name="connsiteX2" fmla="*/ 1193932 w 8140446"/>
                      <a:gd name="connsiteY2" fmla="*/ 0 h 18288"/>
                      <a:gd name="connsiteX3" fmla="*/ 1628089 w 8140446"/>
                      <a:gd name="connsiteY3" fmla="*/ 0 h 18288"/>
                      <a:gd name="connsiteX4" fmla="*/ 2225055 w 8140446"/>
                      <a:gd name="connsiteY4" fmla="*/ 0 h 18288"/>
                      <a:gd name="connsiteX5" fmla="*/ 3066235 w 8140446"/>
                      <a:gd name="connsiteY5" fmla="*/ 0 h 18288"/>
                      <a:gd name="connsiteX6" fmla="*/ 3744605 w 8140446"/>
                      <a:gd name="connsiteY6" fmla="*/ 0 h 18288"/>
                      <a:gd name="connsiteX7" fmla="*/ 4504380 w 8140446"/>
                      <a:gd name="connsiteY7" fmla="*/ 0 h 18288"/>
                      <a:gd name="connsiteX8" fmla="*/ 5101346 w 8140446"/>
                      <a:gd name="connsiteY8" fmla="*/ 0 h 18288"/>
                      <a:gd name="connsiteX9" fmla="*/ 5779717 w 8140446"/>
                      <a:gd name="connsiteY9" fmla="*/ 0 h 18288"/>
                      <a:gd name="connsiteX10" fmla="*/ 6620896 w 8140446"/>
                      <a:gd name="connsiteY10" fmla="*/ 0 h 18288"/>
                      <a:gd name="connsiteX11" fmla="*/ 7136458 w 8140446"/>
                      <a:gd name="connsiteY11" fmla="*/ 0 h 18288"/>
                      <a:gd name="connsiteX12" fmla="*/ 8140446 w 8140446"/>
                      <a:gd name="connsiteY12" fmla="*/ 0 h 18288"/>
                      <a:gd name="connsiteX13" fmla="*/ 8140446 w 8140446"/>
                      <a:gd name="connsiteY13" fmla="*/ 18288 h 18288"/>
                      <a:gd name="connsiteX14" fmla="*/ 7543480 w 8140446"/>
                      <a:gd name="connsiteY14" fmla="*/ 18288 h 18288"/>
                      <a:gd name="connsiteX15" fmla="*/ 7109323 w 8140446"/>
                      <a:gd name="connsiteY15" fmla="*/ 18288 h 18288"/>
                      <a:gd name="connsiteX16" fmla="*/ 6430952 w 8140446"/>
                      <a:gd name="connsiteY16" fmla="*/ 18288 h 18288"/>
                      <a:gd name="connsiteX17" fmla="*/ 5915391 w 8140446"/>
                      <a:gd name="connsiteY17" fmla="*/ 18288 h 18288"/>
                      <a:gd name="connsiteX18" fmla="*/ 5237020 w 8140446"/>
                      <a:gd name="connsiteY18" fmla="*/ 18288 h 18288"/>
                      <a:gd name="connsiteX19" fmla="*/ 4558650 w 8140446"/>
                      <a:gd name="connsiteY19" fmla="*/ 18288 h 18288"/>
                      <a:gd name="connsiteX20" fmla="*/ 3880279 w 8140446"/>
                      <a:gd name="connsiteY20" fmla="*/ 18288 h 18288"/>
                      <a:gd name="connsiteX21" fmla="*/ 3201909 w 8140446"/>
                      <a:gd name="connsiteY21" fmla="*/ 18288 h 18288"/>
                      <a:gd name="connsiteX22" fmla="*/ 2604943 w 8140446"/>
                      <a:gd name="connsiteY22" fmla="*/ 18288 h 18288"/>
                      <a:gd name="connsiteX23" fmla="*/ 1845168 w 8140446"/>
                      <a:gd name="connsiteY23" fmla="*/ 18288 h 18288"/>
                      <a:gd name="connsiteX24" fmla="*/ 1166797 w 8140446"/>
                      <a:gd name="connsiteY24" fmla="*/ 18288 h 18288"/>
                      <a:gd name="connsiteX25" fmla="*/ 0 w 8140446"/>
                      <a:gd name="connsiteY25" fmla="*/ 18288 h 18288"/>
                      <a:gd name="connsiteX26" fmla="*/ 0 w 8140446"/>
                      <a:gd name="connsiteY26"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8140446" h="18288" fill="none" extrusionOk="0">
                        <a:moveTo>
                          <a:pt x="0" y="0"/>
                        </a:moveTo>
                        <a:cubicBezTo>
                          <a:pt x="94920" y="9103"/>
                          <a:pt x="287892" y="-4966"/>
                          <a:pt x="434157" y="0"/>
                        </a:cubicBezTo>
                        <a:cubicBezTo>
                          <a:pt x="580422" y="4966"/>
                          <a:pt x="943595" y="-14182"/>
                          <a:pt x="1193932" y="0"/>
                        </a:cubicBezTo>
                        <a:cubicBezTo>
                          <a:pt x="1444270" y="14182"/>
                          <a:pt x="1472129" y="5523"/>
                          <a:pt x="1628089" y="0"/>
                        </a:cubicBezTo>
                        <a:cubicBezTo>
                          <a:pt x="1784049" y="-5523"/>
                          <a:pt x="1962419" y="-17322"/>
                          <a:pt x="2225055" y="0"/>
                        </a:cubicBezTo>
                        <a:cubicBezTo>
                          <a:pt x="2487691" y="17322"/>
                          <a:pt x="2700681" y="1311"/>
                          <a:pt x="3066235" y="0"/>
                        </a:cubicBezTo>
                        <a:cubicBezTo>
                          <a:pt x="3431789" y="-1311"/>
                          <a:pt x="3405662" y="25081"/>
                          <a:pt x="3744605" y="0"/>
                        </a:cubicBezTo>
                        <a:cubicBezTo>
                          <a:pt x="4083548" y="-25081"/>
                          <a:pt x="4265111" y="-11945"/>
                          <a:pt x="4504380" y="0"/>
                        </a:cubicBezTo>
                        <a:cubicBezTo>
                          <a:pt x="4743649" y="11945"/>
                          <a:pt x="4860394" y="-2832"/>
                          <a:pt x="5101346" y="0"/>
                        </a:cubicBezTo>
                        <a:cubicBezTo>
                          <a:pt x="5342298" y="2832"/>
                          <a:pt x="5456387" y="23676"/>
                          <a:pt x="5779717" y="0"/>
                        </a:cubicBezTo>
                        <a:cubicBezTo>
                          <a:pt x="6103047" y="-23676"/>
                          <a:pt x="6270379" y="-37291"/>
                          <a:pt x="6620896" y="0"/>
                        </a:cubicBezTo>
                        <a:cubicBezTo>
                          <a:pt x="6971413" y="37291"/>
                          <a:pt x="6989068" y="24674"/>
                          <a:pt x="7136458" y="0"/>
                        </a:cubicBezTo>
                        <a:cubicBezTo>
                          <a:pt x="7283848" y="-24674"/>
                          <a:pt x="7752532" y="-22436"/>
                          <a:pt x="8140446" y="0"/>
                        </a:cubicBezTo>
                        <a:cubicBezTo>
                          <a:pt x="8140314" y="7702"/>
                          <a:pt x="8140234" y="13511"/>
                          <a:pt x="8140446" y="18288"/>
                        </a:cubicBezTo>
                        <a:cubicBezTo>
                          <a:pt x="7906329" y="-3043"/>
                          <a:pt x="7681180" y="27465"/>
                          <a:pt x="7543480" y="18288"/>
                        </a:cubicBezTo>
                        <a:cubicBezTo>
                          <a:pt x="7405780" y="9111"/>
                          <a:pt x="7216607" y="3660"/>
                          <a:pt x="7109323" y="18288"/>
                        </a:cubicBezTo>
                        <a:cubicBezTo>
                          <a:pt x="7002039" y="32916"/>
                          <a:pt x="6576231" y="42692"/>
                          <a:pt x="6430952" y="18288"/>
                        </a:cubicBezTo>
                        <a:cubicBezTo>
                          <a:pt x="6285673" y="-6116"/>
                          <a:pt x="6138840" y="34521"/>
                          <a:pt x="5915391" y="18288"/>
                        </a:cubicBezTo>
                        <a:cubicBezTo>
                          <a:pt x="5691942" y="2055"/>
                          <a:pt x="5459460" y="51666"/>
                          <a:pt x="5237020" y="18288"/>
                        </a:cubicBezTo>
                        <a:cubicBezTo>
                          <a:pt x="5014580" y="-15090"/>
                          <a:pt x="4747677" y="40449"/>
                          <a:pt x="4558650" y="18288"/>
                        </a:cubicBezTo>
                        <a:cubicBezTo>
                          <a:pt x="4369623" y="-3873"/>
                          <a:pt x="4146061" y="12568"/>
                          <a:pt x="3880279" y="18288"/>
                        </a:cubicBezTo>
                        <a:cubicBezTo>
                          <a:pt x="3614497" y="24008"/>
                          <a:pt x="3473808" y="-12908"/>
                          <a:pt x="3201909" y="18288"/>
                        </a:cubicBezTo>
                        <a:cubicBezTo>
                          <a:pt x="2930010" y="49484"/>
                          <a:pt x="2728175" y="-3430"/>
                          <a:pt x="2604943" y="18288"/>
                        </a:cubicBezTo>
                        <a:cubicBezTo>
                          <a:pt x="2481711" y="40006"/>
                          <a:pt x="2004334" y="26952"/>
                          <a:pt x="1845168" y="18288"/>
                        </a:cubicBezTo>
                        <a:cubicBezTo>
                          <a:pt x="1686003" y="9624"/>
                          <a:pt x="1375070" y="37580"/>
                          <a:pt x="1166797" y="18288"/>
                        </a:cubicBezTo>
                        <a:cubicBezTo>
                          <a:pt x="958524" y="-1004"/>
                          <a:pt x="342846" y="8880"/>
                          <a:pt x="0" y="18288"/>
                        </a:cubicBezTo>
                        <a:cubicBezTo>
                          <a:pt x="129" y="13298"/>
                          <a:pt x="-675" y="6857"/>
                          <a:pt x="0" y="0"/>
                        </a:cubicBezTo>
                        <a:close/>
                      </a:path>
                      <a:path w="8140446" h="18288" stroke="0" extrusionOk="0">
                        <a:moveTo>
                          <a:pt x="0" y="0"/>
                        </a:moveTo>
                        <a:cubicBezTo>
                          <a:pt x="142435" y="-24533"/>
                          <a:pt x="380026" y="17447"/>
                          <a:pt x="596966" y="0"/>
                        </a:cubicBezTo>
                        <a:cubicBezTo>
                          <a:pt x="813906" y="-17447"/>
                          <a:pt x="830530" y="13462"/>
                          <a:pt x="1031123" y="0"/>
                        </a:cubicBezTo>
                        <a:cubicBezTo>
                          <a:pt x="1231716" y="-13462"/>
                          <a:pt x="1634038" y="0"/>
                          <a:pt x="1872303" y="0"/>
                        </a:cubicBezTo>
                        <a:cubicBezTo>
                          <a:pt x="2110568" y="0"/>
                          <a:pt x="2261934" y="-25727"/>
                          <a:pt x="2469269" y="0"/>
                        </a:cubicBezTo>
                        <a:cubicBezTo>
                          <a:pt x="2676604" y="25727"/>
                          <a:pt x="2790440" y="16284"/>
                          <a:pt x="3066235" y="0"/>
                        </a:cubicBezTo>
                        <a:cubicBezTo>
                          <a:pt x="3342030" y="-16284"/>
                          <a:pt x="3685603" y="41976"/>
                          <a:pt x="3907414" y="0"/>
                        </a:cubicBezTo>
                        <a:cubicBezTo>
                          <a:pt x="4129225" y="-41976"/>
                          <a:pt x="4177416" y="-7598"/>
                          <a:pt x="4422976" y="0"/>
                        </a:cubicBezTo>
                        <a:cubicBezTo>
                          <a:pt x="4668536" y="7598"/>
                          <a:pt x="5023499" y="-28058"/>
                          <a:pt x="5264155" y="0"/>
                        </a:cubicBezTo>
                        <a:cubicBezTo>
                          <a:pt x="5504811" y="28058"/>
                          <a:pt x="5703675" y="13288"/>
                          <a:pt x="6105335" y="0"/>
                        </a:cubicBezTo>
                        <a:cubicBezTo>
                          <a:pt x="6506995" y="-13288"/>
                          <a:pt x="6455516" y="-5124"/>
                          <a:pt x="6783705" y="0"/>
                        </a:cubicBezTo>
                        <a:cubicBezTo>
                          <a:pt x="7111894" y="5124"/>
                          <a:pt x="7512856" y="10604"/>
                          <a:pt x="8140446" y="0"/>
                        </a:cubicBezTo>
                        <a:cubicBezTo>
                          <a:pt x="8140458" y="8833"/>
                          <a:pt x="8140986" y="9830"/>
                          <a:pt x="8140446" y="18288"/>
                        </a:cubicBezTo>
                        <a:cubicBezTo>
                          <a:pt x="7959314" y="3345"/>
                          <a:pt x="7870113" y="10437"/>
                          <a:pt x="7706289" y="18288"/>
                        </a:cubicBezTo>
                        <a:cubicBezTo>
                          <a:pt x="7542465" y="26139"/>
                          <a:pt x="7157940" y="17482"/>
                          <a:pt x="6865109" y="18288"/>
                        </a:cubicBezTo>
                        <a:cubicBezTo>
                          <a:pt x="6572278" y="19094"/>
                          <a:pt x="6524256" y="38051"/>
                          <a:pt x="6349548" y="18288"/>
                        </a:cubicBezTo>
                        <a:cubicBezTo>
                          <a:pt x="6174840" y="-1475"/>
                          <a:pt x="5951624" y="174"/>
                          <a:pt x="5671177" y="18288"/>
                        </a:cubicBezTo>
                        <a:cubicBezTo>
                          <a:pt x="5390730" y="36402"/>
                          <a:pt x="5222992" y="60058"/>
                          <a:pt x="4829998" y="18288"/>
                        </a:cubicBezTo>
                        <a:cubicBezTo>
                          <a:pt x="4437004" y="-23482"/>
                          <a:pt x="4344181" y="39087"/>
                          <a:pt x="4151627" y="18288"/>
                        </a:cubicBezTo>
                        <a:cubicBezTo>
                          <a:pt x="3959073" y="-2511"/>
                          <a:pt x="3886970" y="32875"/>
                          <a:pt x="3717470" y="18288"/>
                        </a:cubicBezTo>
                        <a:cubicBezTo>
                          <a:pt x="3547970" y="3701"/>
                          <a:pt x="3451521" y="31872"/>
                          <a:pt x="3201909" y="18288"/>
                        </a:cubicBezTo>
                        <a:cubicBezTo>
                          <a:pt x="2952297" y="4704"/>
                          <a:pt x="2543413" y="6029"/>
                          <a:pt x="2360729" y="18288"/>
                        </a:cubicBezTo>
                        <a:cubicBezTo>
                          <a:pt x="2178045" y="30547"/>
                          <a:pt x="1906056" y="25847"/>
                          <a:pt x="1682359" y="18288"/>
                        </a:cubicBezTo>
                        <a:cubicBezTo>
                          <a:pt x="1458662" y="10730"/>
                          <a:pt x="1330405" y="8046"/>
                          <a:pt x="1166797" y="18288"/>
                        </a:cubicBezTo>
                        <a:cubicBezTo>
                          <a:pt x="1003189" y="28530"/>
                          <a:pt x="278098" y="19533"/>
                          <a:pt x="0" y="18288"/>
                        </a:cubicBezTo>
                        <a:cubicBezTo>
                          <a:pt x="74" y="14054"/>
                          <a:pt x="-46" y="6997"/>
                          <a:pt x="0" y="0"/>
                        </a:cubicBezTo>
                        <a:close/>
                      </a:path>
                    </a:pathLst>
                  </a:cu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59B7EC32-CF63-438D-B743-5781EA26062B}"/>
              </a:ext>
            </a:extLst>
          </p:cNvPr>
          <p:cNvSpPr>
            <a:spLocks noGrp="1"/>
          </p:cNvSpPr>
          <p:nvPr>
            <p:ph idx="1"/>
          </p:nvPr>
        </p:nvSpPr>
        <p:spPr>
          <a:xfrm>
            <a:off x="501777" y="1929384"/>
            <a:ext cx="8413623" cy="4251960"/>
          </a:xfrm>
        </p:spPr>
        <p:txBody>
          <a:bodyPr>
            <a:normAutofit/>
          </a:bodyPr>
          <a:lstStyle/>
          <a:p>
            <a:r>
              <a:rPr lang="en-US" sz="2400" dirty="0"/>
              <a:t>We recommend mapping Brownfield sites, Opportunity Zones and other agency and community programs with GLRI project proposals to maximize awareness and leveraging opportunities.</a:t>
            </a:r>
          </a:p>
          <a:p>
            <a:endParaRPr lang="en-US" sz="2400" dirty="0"/>
          </a:p>
          <a:p>
            <a:r>
              <a:rPr lang="en-US" sz="2400" dirty="0"/>
              <a:t>We recommend greater engagement with business and industry to leverage their sustainability plans and vision with GLRI ecological services. </a:t>
            </a:r>
          </a:p>
          <a:p>
            <a:pPr lvl="1"/>
            <a:r>
              <a:rPr lang="en-US" sz="2400" dirty="0"/>
              <a:t>Evaluate the nexus between Food, Energy, Water and Transportation.</a:t>
            </a:r>
          </a:p>
          <a:p>
            <a:endParaRPr lang="en-US" sz="2800" dirty="0"/>
          </a:p>
          <a:p>
            <a:endParaRPr lang="en-US" sz="1900" dirty="0"/>
          </a:p>
        </p:txBody>
      </p:sp>
    </p:spTree>
    <p:extLst>
      <p:ext uri="{BB962C8B-B14F-4D97-AF65-F5344CB8AC3E}">
        <p14:creationId xmlns:p14="http://schemas.microsoft.com/office/powerpoint/2010/main" val="409168249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00EDD19-6802-4EC3-95CE-CFFAB042CF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171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F096BBCF-2DC9-429A-AAD8-E2887F434233}"/>
              </a:ext>
            </a:extLst>
          </p:cNvPr>
          <p:cNvSpPr>
            <a:spLocks noGrp="1"/>
          </p:cNvSpPr>
          <p:nvPr>
            <p:ph type="title"/>
          </p:nvPr>
        </p:nvSpPr>
        <p:spPr>
          <a:xfrm>
            <a:off x="628650" y="365125"/>
            <a:ext cx="7886700" cy="1325563"/>
          </a:xfrm>
        </p:spPr>
        <p:txBody>
          <a:bodyPr>
            <a:normAutofit/>
          </a:bodyPr>
          <a:lstStyle/>
          <a:p>
            <a:r>
              <a:rPr lang="en-US" sz="4700"/>
              <a:t>Recommendations</a:t>
            </a:r>
          </a:p>
        </p:txBody>
      </p:sp>
      <p:sp>
        <p:nvSpPr>
          <p:cNvPr id="10" name="sketch line">
            <a:extLst>
              <a:ext uri="{FF2B5EF4-FFF2-40B4-BE49-F238E27FC236}">
                <a16:creationId xmlns:a16="http://schemas.microsoft.com/office/drawing/2014/main" id="{DB17E863-922E-4C26-BD64-E8FD41D286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01777" y="1677373"/>
            <a:ext cx="8140446" cy="18288"/>
          </a:xfrm>
          <a:custGeom>
            <a:avLst/>
            <a:gdLst>
              <a:gd name="connsiteX0" fmla="*/ 0 w 8140446"/>
              <a:gd name="connsiteY0" fmla="*/ 0 h 18288"/>
              <a:gd name="connsiteX1" fmla="*/ 434157 w 8140446"/>
              <a:gd name="connsiteY1" fmla="*/ 0 h 18288"/>
              <a:gd name="connsiteX2" fmla="*/ 1193932 w 8140446"/>
              <a:gd name="connsiteY2" fmla="*/ 0 h 18288"/>
              <a:gd name="connsiteX3" fmla="*/ 1628089 w 8140446"/>
              <a:gd name="connsiteY3" fmla="*/ 0 h 18288"/>
              <a:gd name="connsiteX4" fmla="*/ 2225055 w 8140446"/>
              <a:gd name="connsiteY4" fmla="*/ 0 h 18288"/>
              <a:gd name="connsiteX5" fmla="*/ 3066235 w 8140446"/>
              <a:gd name="connsiteY5" fmla="*/ 0 h 18288"/>
              <a:gd name="connsiteX6" fmla="*/ 3744605 w 8140446"/>
              <a:gd name="connsiteY6" fmla="*/ 0 h 18288"/>
              <a:gd name="connsiteX7" fmla="*/ 4504380 w 8140446"/>
              <a:gd name="connsiteY7" fmla="*/ 0 h 18288"/>
              <a:gd name="connsiteX8" fmla="*/ 5101346 w 8140446"/>
              <a:gd name="connsiteY8" fmla="*/ 0 h 18288"/>
              <a:gd name="connsiteX9" fmla="*/ 5779717 w 8140446"/>
              <a:gd name="connsiteY9" fmla="*/ 0 h 18288"/>
              <a:gd name="connsiteX10" fmla="*/ 6620896 w 8140446"/>
              <a:gd name="connsiteY10" fmla="*/ 0 h 18288"/>
              <a:gd name="connsiteX11" fmla="*/ 7136458 w 8140446"/>
              <a:gd name="connsiteY11" fmla="*/ 0 h 18288"/>
              <a:gd name="connsiteX12" fmla="*/ 8140446 w 8140446"/>
              <a:gd name="connsiteY12" fmla="*/ 0 h 18288"/>
              <a:gd name="connsiteX13" fmla="*/ 8140446 w 8140446"/>
              <a:gd name="connsiteY13" fmla="*/ 18288 h 18288"/>
              <a:gd name="connsiteX14" fmla="*/ 7543480 w 8140446"/>
              <a:gd name="connsiteY14" fmla="*/ 18288 h 18288"/>
              <a:gd name="connsiteX15" fmla="*/ 7109323 w 8140446"/>
              <a:gd name="connsiteY15" fmla="*/ 18288 h 18288"/>
              <a:gd name="connsiteX16" fmla="*/ 6430952 w 8140446"/>
              <a:gd name="connsiteY16" fmla="*/ 18288 h 18288"/>
              <a:gd name="connsiteX17" fmla="*/ 5915391 w 8140446"/>
              <a:gd name="connsiteY17" fmla="*/ 18288 h 18288"/>
              <a:gd name="connsiteX18" fmla="*/ 5237020 w 8140446"/>
              <a:gd name="connsiteY18" fmla="*/ 18288 h 18288"/>
              <a:gd name="connsiteX19" fmla="*/ 4558650 w 8140446"/>
              <a:gd name="connsiteY19" fmla="*/ 18288 h 18288"/>
              <a:gd name="connsiteX20" fmla="*/ 3880279 w 8140446"/>
              <a:gd name="connsiteY20" fmla="*/ 18288 h 18288"/>
              <a:gd name="connsiteX21" fmla="*/ 3201909 w 8140446"/>
              <a:gd name="connsiteY21" fmla="*/ 18288 h 18288"/>
              <a:gd name="connsiteX22" fmla="*/ 2604943 w 8140446"/>
              <a:gd name="connsiteY22" fmla="*/ 18288 h 18288"/>
              <a:gd name="connsiteX23" fmla="*/ 1845168 w 8140446"/>
              <a:gd name="connsiteY23" fmla="*/ 18288 h 18288"/>
              <a:gd name="connsiteX24" fmla="*/ 1166797 w 8140446"/>
              <a:gd name="connsiteY24" fmla="*/ 18288 h 18288"/>
              <a:gd name="connsiteX25" fmla="*/ 0 w 8140446"/>
              <a:gd name="connsiteY25" fmla="*/ 18288 h 18288"/>
              <a:gd name="connsiteX26" fmla="*/ 0 w 8140446"/>
              <a:gd name="connsiteY26" fmla="*/ 0 h 18288"/>
              <a:gd name="connsiteX0" fmla="*/ 0 w 8140446"/>
              <a:gd name="connsiteY0" fmla="*/ 0 h 18288"/>
              <a:gd name="connsiteX1" fmla="*/ 596966 w 8140446"/>
              <a:gd name="connsiteY1" fmla="*/ 0 h 18288"/>
              <a:gd name="connsiteX2" fmla="*/ 1031123 w 8140446"/>
              <a:gd name="connsiteY2" fmla="*/ 0 h 18288"/>
              <a:gd name="connsiteX3" fmla="*/ 1872303 w 8140446"/>
              <a:gd name="connsiteY3" fmla="*/ 0 h 18288"/>
              <a:gd name="connsiteX4" fmla="*/ 2469269 w 8140446"/>
              <a:gd name="connsiteY4" fmla="*/ 0 h 18288"/>
              <a:gd name="connsiteX5" fmla="*/ 3066235 w 8140446"/>
              <a:gd name="connsiteY5" fmla="*/ 0 h 18288"/>
              <a:gd name="connsiteX6" fmla="*/ 3907414 w 8140446"/>
              <a:gd name="connsiteY6" fmla="*/ 0 h 18288"/>
              <a:gd name="connsiteX7" fmla="*/ 4422976 w 8140446"/>
              <a:gd name="connsiteY7" fmla="*/ 0 h 18288"/>
              <a:gd name="connsiteX8" fmla="*/ 5264155 w 8140446"/>
              <a:gd name="connsiteY8" fmla="*/ 0 h 18288"/>
              <a:gd name="connsiteX9" fmla="*/ 6105335 w 8140446"/>
              <a:gd name="connsiteY9" fmla="*/ 0 h 18288"/>
              <a:gd name="connsiteX10" fmla="*/ 6783705 w 8140446"/>
              <a:gd name="connsiteY10" fmla="*/ 0 h 18288"/>
              <a:gd name="connsiteX11" fmla="*/ 8140446 w 8140446"/>
              <a:gd name="connsiteY11" fmla="*/ 0 h 18288"/>
              <a:gd name="connsiteX12" fmla="*/ 8140446 w 8140446"/>
              <a:gd name="connsiteY12" fmla="*/ 18288 h 18288"/>
              <a:gd name="connsiteX13" fmla="*/ 7706289 w 8140446"/>
              <a:gd name="connsiteY13" fmla="*/ 18288 h 18288"/>
              <a:gd name="connsiteX14" fmla="*/ 6865109 w 8140446"/>
              <a:gd name="connsiteY14" fmla="*/ 18288 h 18288"/>
              <a:gd name="connsiteX15" fmla="*/ 6349548 w 8140446"/>
              <a:gd name="connsiteY15" fmla="*/ 18288 h 18288"/>
              <a:gd name="connsiteX16" fmla="*/ 5671177 w 8140446"/>
              <a:gd name="connsiteY16" fmla="*/ 18288 h 18288"/>
              <a:gd name="connsiteX17" fmla="*/ 4829998 w 8140446"/>
              <a:gd name="connsiteY17" fmla="*/ 18288 h 18288"/>
              <a:gd name="connsiteX18" fmla="*/ 4151627 w 8140446"/>
              <a:gd name="connsiteY18" fmla="*/ 18288 h 18288"/>
              <a:gd name="connsiteX19" fmla="*/ 3717470 w 8140446"/>
              <a:gd name="connsiteY19" fmla="*/ 18288 h 18288"/>
              <a:gd name="connsiteX20" fmla="*/ 3201909 w 8140446"/>
              <a:gd name="connsiteY20" fmla="*/ 18288 h 18288"/>
              <a:gd name="connsiteX21" fmla="*/ 2360729 w 8140446"/>
              <a:gd name="connsiteY21" fmla="*/ 18288 h 18288"/>
              <a:gd name="connsiteX22" fmla="*/ 1682359 w 8140446"/>
              <a:gd name="connsiteY22" fmla="*/ 18288 h 18288"/>
              <a:gd name="connsiteX23" fmla="*/ 1166797 w 8140446"/>
              <a:gd name="connsiteY23" fmla="*/ 18288 h 18288"/>
              <a:gd name="connsiteX24" fmla="*/ 0 w 8140446"/>
              <a:gd name="connsiteY24" fmla="*/ 18288 h 18288"/>
              <a:gd name="connsiteX25" fmla="*/ 0 w 8140446"/>
              <a:gd name="connsiteY25"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8140446" h="18288" fill="none" extrusionOk="0">
                <a:moveTo>
                  <a:pt x="0" y="0"/>
                </a:moveTo>
                <a:cubicBezTo>
                  <a:pt x="87427" y="6231"/>
                  <a:pt x="309612" y="-26324"/>
                  <a:pt x="434157" y="0"/>
                </a:cubicBezTo>
                <a:cubicBezTo>
                  <a:pt x="536972" y="29330"/>
                  <a:pt x="959392" y="28619"/>
                  <a:pt x="1193932" y="0"/>
                </a:cubicBezTo>
                <a:cubicBezTo>
                  <a:pt x="1446097" y="13819"/>
                  <a:pt x="1471680" y="7203"/>
                  <a:pt x="1628089" y="0"/>
                </a:cubicBezTo>
                <a:cubicBezTo>
                  <a:pt x="1817415" y="4047"/>
                  <a:pt x="1949536" y="-59324"/>
                  <a:pt x="2225055" y="0"/>
                </a:cubicBezTo>
                <a:cubicBezTo>
                  <a:pt x="2520490" y="18365"/>
                  <a:pt x="2717469" y="18707"/>
                  <a:pt x="3066235" y="0"/>
                </a:cubicBezTo>
                <a:cubicBezTo>
                  <a:pt x="3437075" y="3751"/>
                  <a:pt x="3408347" y="31644"/>
                  <a:pt x="3744605" y="0"/>
                </a:cubicBezTo>
                <a:cubicBezTo>
                  <a:pt x="4097249" y="-11527"/>
                  <a:pt x="4249699" y="-32555"/>
                  <a:pt x="4504380" y="0"/>
                </a:cubicBezTo>
                <a:cubicBezTo>
                  <a:pt x="4737570" y="17980"/>
                  <a:pt x="4877497" y="1006"/>
                  <a:pt x="5101346" y="0"/>
                </a:cubicBezTo>
                <a:cubicBezTo>
                  <a:pt x="5359305" y="-15330"/>
                  <a:pt x="5447195" y="7257"/>
                  <a:pt x="5779717" y="0"/>
                </a:cubicBezTo>
                <a:cubicBezTo>
                  <a:pt x="6090019" y="-17621"/>
                  <a:pt x="6273151" y="4279"/>
                  <a:pt x="6620896" y="0"/>
                </a:cubicBezTo>
                <a:cubicBezTo>
                  <a:pt x="6968586" y="34056"/>
                  <a:pt x="6990073" y="23587"/>
                  <a:pt x="7136458" y="0"/>
                </a:cubicBezTo>
                <a:cubicBezTo>
                  <a:pt x="7320575" y="20480"/>
                  <a:pt x="7847401" y="-6173"/>
                  <a:pt x="8140446" y="0"/>
                </a:cubicBezTo>
                <a:cubicBezTo>
                  <a:pt x="8139878" y="7862"/>
                  <a:pt x="8140227" y="13269"/>
                  <a:pt x="8140446" y="18288"/>
                </a:cubicBezTo>
                <a:cubicBezTo>
                  <a:pt x="7908069" y="-20636"/>
                  <a:pt x="7683037" y="21977"/>
                  <a:pt x="7543480" y="18288"/>
                </a:cubicBezTo>
                <a:cubicBezTo>
                  <a:pt x="7393752" y="10050"/>
                  <a:pt x="7221032" y="-3229"/>
                  <a:pt x="7109323" y="18288"/>
                </a:cubicBezTo>
                <a:cubicBezTo>
                  <a:pt x="7015297" y="22483"/>
                  <a:pt x="6599332" y="40899"/>
                  <a:pt x="6430952" y="18288"/>
                </a:cubicBezTo>
                <a:cubicBezTo>
                  <a:pt x="6292915" y="-34150"/>
                  <a:pt x="6142305" y="21507"/>
                  <a:pt x="5915391" y="18288"/>
                </a:cubicBezTo>
                <a:cubicBezTo>
                  <a:pt x="5682725" y="47843"/>
                  <a:pt x="5440566" y="31420"/>
                  <a:pt x="5237020" y="18288"/>
                </a:cubicBezTo>
                <a:cubicBezTo>
                  <a:pt x="5046456" y="10577"/>
                  <a:pt x="4706449" y="51976"/>
                  <a:pt x="4558650" y="18288"/>
                </a:cubicBezTo>
                <a:cubicBezTo>
                  <a:pt x="4361396" y="-987"/>
                  <a:pt x="4145362" y="-22303"/>
                  <a:pt x="3880279" y="18288"/>
                </a:cubicBezTo>
                <a:cubicBezTo>
                  <a:pt x="3610716" y="25411"/>
                  <a:pt x="3472690" y="4008"/>
                  <a:pt x="3201909" y="18288"/>
                </a:cubicBezTo>
                <a:cubicBezTo>
                  <a:pt x="2913595" y="35097"/>
                  <a:pt x="2753317" y="-1149"/>
                  <a:pt x="2604943" y="18288"/>
                </a:cubicBezTo>
                <a:cubicBezTo>
                  <a:pt x="2450130" y="36989"/>
                  <a:pt x="1974183" y="40159"/>
                  <a:pt x="1845168" y="18288"/>
                </a:cubicBezTo>
                <a:cubicBezTo>
                  <a:pt x="1677929" y="220"/>
                  <a:pt x="1378098" y="-772"/>
                  <a:pt x="1166797" y="18288"/>
                </a:cubicBezTo>
                <a:cubicBezTo>
                  <a:pt x="921150" y="53277"/>
                  <a:pt x="327457" y="47297"/>
                  <a:pt x="0" y="18288"/>
                </a:cubicBezTo>
                <a:cubicBezTo>
                  <a:pt x="-589" y="13471"/>
                  <a:pt x="-474" y="7409"/>
                  <a:pt x="0" y="0"/>
                </a:cubicBezTo>
                <a:close/>
              </a:path>
              <a:path w="8140446" h="18288" stroke="0" extrusionOk="0">
                <a:moveTo>
                  <a:pt x="0" y="0"/>
                </a:moveTo>
                <a:cubicBezTo>
                  <a:pt x="136968" y="-25482"/>
                  <a:pt x="379786" y="11224"/>
                  <a:pt x="596966" y="0"/>
                </a:cubicBezTo>
                <a:cubicBezTo>
                  <a:pt x="815878" y="-21223"/>
                  <a:pt x="832062" y="11868"/>
                  <a:pt x="1031123" y="0"/>
                </a:cubicBezTo>
                <a:cubicBezTo>
                  <a:pt x="1256800" y="-30738"/>
                  <a:pt x="1658090" y="-20345"/>
                  <a:pt x="1872303" y="0"/>
                </a:cubicBezTo>
                <a:cubicBezTo>
                  <a:pt x="2115604" y="28431"/>
                  <a:pt x="2277865" y="-40642"/>
                  <a:pt x="2469269" y="0"/>
                </a:cubicBezTo>
                <a:cubicBezTo>
                  <a:pt x="2679731" y="25919"/>
                  <a:pt x="2788602" y="-6498"/>
                  <a:pt x="3066235" y="0"/>
                </a:cubicBezTo>
                <a:cubicBezTo>
                  <a:pt x="3325663" y="-14487"/>
                  <a:pt x="3706561" y="67517"/>
                  <a:pt x="3907414" y="0"/>
                </a:cubicBezTo>
                <a:cubicBezTo>
                  <a:pt x="4127229" y="-37113"/>
                  <a:pt x="4179037" y="-8167"/>
                  <a:pt x="4422976" y="0"/>
                </a:cubicBezTo>
                <a:cubicBezTo>
                  <a:pt x="4683575" y="-28486"/>
                  <a:pt x="5055803" y="-13799"/>
                  <a:pt x="5264155" y="0"/>
                </a:cubicBezTo>
                <a:cubicBezTo>
                  <a:pt x="5513566" y="14315"/>
                  <a:pt x="5735215" y="2768"/>
                  <a:pt x="6105335" y="0"/>
                </a:cubicBezTo>
                <a:cubicBezTo>
                  <a:pt x="6510913" y="-12587"/>
                  <a:pt x="6456171" y="3247"/>
                  <a:pt x="6783705" y="0"/>
                </a:cubicBezTo>
                <a:cubicBezTo>
                  <a:pt x="7057099" y="-15461"/>
                  <a:pt x="7592067" y="5384"/>
                  <a:pt x="8140446" y="0"/>
                </a:cubicBezTo>
                <a:cubicBezTo>
                  <a:pt x="8140452" y="8597"/>
                  <a:pt x="8141122" y="9732"/>
                  <a:pt x="8140446" y="18288"/>
                </a:cubicBezTo>
                <a:cubicBezTo>
                  <a:pt x="7961834" y="8406"/>
                  <a:pt x="7874097" y="10350"/>
                  <a:pt x="7706289" y="18288"/>
                </a:cubicBezTo>
                <a:cubicBezTo>
                  <a:pt x="7582508" y="-14920"/>
                  <a:pt x="7179551" y="-33111"/>
                  <a:pt x="6865109" y="18288"/>
                </a:cubicBezTo>
                <a:cubicBezTo>
                  <a:pt x="6583382" y="24117"/>
                  <a:pt x="6525821" y="36696"/>
                  <a:pt x="6349548" y="18288"/>
                </a:cubicBezTo>
                <a:cubicBezTo>
                  <a:pt x="6209953" y="10881"/>
                  <a:pt x="5959707" y="-47828"/>
                  <a:pt x="5671177" y="18288"/>
                </a:cubicBezTo>
                <a:cubicBezTo>
                  <a:pt x="5387744" y="29809"/>
                  <a:pt x="5228514" y="101507"/>
                  <a:pt x="4829998" y="18288"/>
                </a:cubicBezTo>
                <a:cubicBezTo>
                  <a:pt x="4415646" y="-28596"/>
                  <a:pt x="4343809" y="28954"/>
                  <a:pt x="4151627" y="18288"/>
                </a:cubicBezTo>
                <a:cubicBezTo>
                  <a:pt x="3950673" y="-9796"/>
                  <a:pt x="3879947" y="41143"/>
                  <a:pt x="3717470" y="18288"/>
                </a:cubicBezTo>
                <a:cubicBezTo>
                  <a:pt x="3558660" y="10110"/>
                  <a:pt x="3468854" y="29375"/>
                  <a:pt x="3201909" y="18288"/>
                </a:cubicBezTo>
                <a:cubicBezTo>
                  <a:pt x="2965673" y="10505"/>
                  <a:pt x="2568327" y="22116"/>
                  <a:pt x="2360729" y="18288"/>
                </a:cubicBezTo>
                <a:cubicBezTo>
                  <a:pt x="2171885" y="49144"/>
                  <a:pt x="1923258" y="16020"/>
                  <a:pt x="1682359" y="18288"/>
                </a:cubicBezTo>
                <a:cubicBezTo>
                  <a:pt x="1430698" y="-2378"/>
                  <a:pt x="1324229" y="-1751"/>
                  <a:pt x="1166797" y="18288"/>
                </a:cubicBezTo>
                <a:cubicBezTo>
                  <a:pt x="1001390" y="41795"/>
                  <a:pt x="324313" y="57964"/>
                  <a:pt x="0" y="18288"/>
                </a:cubicBezTo>
                <a:cubicBezTo>
                  <a:pt x="285" y="13135"/>
                  <a:pt x="532" y="5956"/>
                  <a:pt x="0" y="0"/>
                </a:cubicBezTo>
                <a:close/>
              </a:path>
              <a:path w="8140446" h="18288" fill="none" stroke="0" extrusionOk="0">
                <a:moveTo>
                  <a:pt x="0" y="0"/>
                </a:moveTo>
                <a:cubicBezTo>
                  <a:pt x="69532" y="-6557"/>
                  <a:pt x="264219" y="3919"/>
                  <a:pt x="434157" y="0"/>
                </a:cubicBezTo>
                <a:cubicBezTo>
                  <a:pt x="600013" y="9090"/>
                  <a:pt x="921449" y="-13478"/>
                  <a:pt x="1193932" y="0"/>
                </a:cubicBezTo>
                <a:cubicBezTo>
                  <a:pt x="1443592" y="14844"/>
                  <a:pt x="1471188" y="10722"/>
                  <a:pt x="1628089" y="0"/>
                </a:cubicBezTo>
                <a:cubicBezTo>
                  <a:pt x="1750006" y="-24149"/>
                  <a:pt x="1967480" y="-14904"/>
                  <a:pt x="2225055" y="0"/>
                </a:cubicBezTo>
                <a:cubicBezTo>
                  <a:pt x="2503918" y="19247"/>
                  <a:pt x="2709263" y="-16351"/>
                  <a:pt x="3066235" y="0"/>
                </a:cubicBezTo>
                <a:cubicBezTo>
                  <a:pt x="3429723" y="-1627"/>
                  <a:pt x="3399401" y="30976"/>
                  <a:pt x="3744605" y="0"/>
                </a:cubicBezTo>
                <a:cubicBezTo>
                  <a:pt x="4081920" y="-40602"/>
                  <a:pt x="4258272" y="-2441"/>
                  <a:pt x="4504380" y="0"/>
                </a:cubicBezTo>
                <a:cubicBezTo>
                  <a:pt x="4760039" y="21121"/>
                  <a:pt x="4866555" y="-1351"/>
                  <a:pt x="5101346" y="0"/>
                </a:cubicBezTo>
                <a:cubicBezTo>
                  <a:pt x="5336279" y="1859"/>
                  <a:pt x="5465100" y="30801"/>
                  <a:pt x="5779717" y="0"/>
                </a:cubicBezTo>
                <a:cubicBezTo>
                  <a:pt x="6117018" y="-2879"/>
                  <a:pt x="6273497" y="-5002"/>
                  <a:pt x="6620896" y="0"/>
                </a:cubicBezTo>
                <a:cubicBezTo>
                  <a:pt x="6972306" y="38666"/>
                  <a:pt x="6992056" y="28334"/>
                  <a:pt x="7136458" y="0"/>
                </a:cubicBezTo>
                <a:cubicBezTo>
                  <a:pt x="7325567" y="-61201"/>
                  <a:pt x="7766555" y="-88399"/>
                  <a:pt x="8140446" y="0"/>
                </a:cubicBezTo>
                <a:cubicBezTo>
                  <a:pt x="8140031" y="7748"/>
                  <a:pt x="8139515" y="13015"/>
                  <a:pt x="8140446" y="18288"/>
                </a:cubicBezTo>
                <a:cubicBezTo>
                  <a:pt x="7892673" y="-4012"/>
                  <a:pt x="7668025" y="650"/>
                  <a:pt x="7543480" y="18288"/>
                </a:cubicBezTo>
                <a:cubicBezTo>
                  <a:pt x="7406710" y="-3467"/>
                  <a:pt x="7207646" y="8893"/>
                  <a:pt x="7109323" y="18288"/>
                </a:cubicBezTo>
                <a:cubicBezTo>
                  <a:pt x="6993037" y="49011"/>
                  <a:pt x="6598723" y="59405"/>
                  <a:pt x="6430952" y="18288"/>
                </a:cubicBezTo>
                <a:cubicBezTo>
                  <a:pt x="6284771" y="15315"/>
                  <a:pt x="6162730" y="20350"/>
                  <a:pt x="5915391" y="18288"/>
                </a:cubicBezTo>
                <a:cubicBezTo>
                  <a:pt x="5684668" y="13603"/>
                  <a:pt x="5422852" y="53618"/>
                  <a:pt x="5237020" y="18288"/>
                </a:cubicBezTo>
                <a:cubicBezTo>
                  <a:pt x="5035482" y="26296"/>
                  <a:pt x="4719808" y="55145"/>
                  <a:pt x="4558650" y="18288"/>
                </a:cubicBezTo>
                <a:cubicBezTo>
                  <a:pt x="4375169" y="-35587"/>
                  <a:pt x="4137553" y="12086"/>
                  <a:pt x="3880279" y="18288"/>
                </a:cubicBezTo>
                <a:cubicBezTo>
                  <a:pt x="3624533" y="32648"/>
                  <a:pt x="3467387" y="6480"/>
                  <a:pt x="3201909" y="18288"/>
                </a:cubicBezTo>
                <a:cubicBezTo>
                  <a:pt x="2918126" y="73342"/>
                  <a:pt x="2717830" y="-17156"/>
                  <a:pt x="2604943" y="18288"/>
                </a:cubicBezTo>
                <a:cubicBezTo>
                  <a:pt x="2496133" y="44525"/>
                  <a:pt x="2003915" y="18254"/>
                  <a:pt x="1845168" y="18288"/>
                </a:cubicBezTo>
                <a:cubicBezTo>
                  <a:pt x="1694518" y="14989"/>
                  <a:pt x="1344959" y="44188"/>
                  <a:pt x="1166797" y="18288"/>
                </a:cubicBezTo>
                <a:cubicBezTo>
                  <a:pt x="935925" y="69451"/>
                  <a:pt x="319712" y="-63972"/>
                  <a:pt x="0" y="18288"/>
                </a:cubicBezTo>
                <a:cubicBezTo>
                  <a:pt x="1307" y="12414"/>
                  <a:pt x="-32" y="5741"/>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custGeom>
                    <a:avLst/>
                    <a:gdLst>
                      <a:gd name="connsiteX0" fmla="*/ 0 w 8140446"/>
                      <a:gd name="connsiteY0" fmla="*/ 0 h 18288"/>
                      <a:gd name="connsiteX1" fmla="*/ 434157 w 8140446"/>
                      <a:gd name="connsiteY1" fmla="*/ 0 h 18288"/>
                      <a:gd name="connsiteX2" fmla="*/ 1193932 w 8140446"/>
                      <a:gd name="connsiteY2" fmla="*/ 0 h 18288"/>
                      <a:gd name="connsiteX3" fmla="*/ 1628089 w 8140446"/>
                      <a:gd name="connsiteY3" fmla="*/ 0 h 18288"/>
                      <a:gd name="connsiteX4" fmla="*/ 2225055 w 8140446"/>
                      <a:gd name="connsiteY4" fmla="*/ 0 h 18288"/>
                      <a:gd name="connsiteX5" fmla="*/ 3066235 w 8140446"/>
                      <a:gd name="connsiteY5" fmla="*/ 0 h 18288"/>
                      <a:gd name="connsiteX6" fmla="*/ 3744605 w 8140446"/>
                      <a:gd name="connsiteY6" fmla="*/ 0 h 18288"/>
                      <a:gd name="connsiteX7" fmla="*/ 4504380 w 8140446"/>
                      <a:gd name="connsiteY7" fmla="*/ 0 h 18288"/>
                      <a:gd name="connsiteX8" fmla="*/ 5101346 w 8140446"/>
                      <a:gd name="connsiteY8" fmla="*/ 0 h 18288"/>
                      <a:gd name="connsiteX9" fmla="*/ 5779717 w 8140446"/>
                      <a:gd name="connsiteY9" fmla="*/ 0 h 18288"/>
                      <a:gd name="connsiteX10" fmla="*/ 6620896 w 8140446"/>
                      <a:gd name="connsiteY10" fmla="*/ 0 h 18288"/>
                      <a:gd name="connsiteX11" fmla="*/ 7136458 w 8140446"/>
                      <a:gd name="connsiteY11" fmla="*/ 0 h 18288"/>
                      <a:gd name="connsiteX12" fmla="*/ 8140446 w 8140446"/>
                      <a:gd name="connsiteY12" fmla="*/ 0 h 18288"/>
                      <a:gd name="connsiteX13" fmla="*/ 8140446 w 8140446"/>
                      <a:gd name="connsiteY13" fmla="*/ 18288 h 18288"/>
                      <a:gd name="connsiteX14" fmla="*/ 7543480 w 8140446"/>
                      <a:gd name="connsiteY14" fmla="*/ 18288 h 18288"/>
                      <a:gd name="connsiteX15" fmla="*/ 7109323 w 8140446"/>
                      <a:gd name="connsiteY15" fmla="*/ 18288 h 18288"/>
                      <a:gd name="connsiteX16" fmla="*/ 6430952 w 8140446"/>
                      <a:gd name="connsiteY16" fmla="*/ 18288 h 18288"/>
                      <a:gd name="connsiteX17" fmla="*/ 5915391 w 8140446"/>
                      <a:gd name="connsiteY17" fmla="*/ 18288 h 18288"/>
                      <a:gd name="connsiteX18" fmla="*/ 5237020 w 8140446"/>
                      <a:gd name="connsiteY18" fmla="*/ 18288 h 18288"/>
                      <a:gd name="connsiteX19" fmla="*/ 4558650 w 8140446"/>
                      <a:gd name="connsiteY19" fmla="*/ 18288 h 18288"/>
                      <a:gd name="connsiteX20" fmla="*/ 3880279 w 8140446"/>
                      <a:gd name="connsiteY20" fmla="*/ 18288 h 18288"/>
                      <a:gd name="connsiteX21" fmla="*/ 3201909 w 8140446"/>
                      <a:gd name="connsiteY21" fmla="*/ 18288 h 18288"/>
                      <a:gd name="connsiteX22" fmla="*/ 2604943 w 8140446"/>
                      <a:gd name="connsiteY22" fmla="*/ 18288 h 18288"/>
                      <a:gd name="connsiteX23" fmla="*/ 1845168 w 8140446"/>
                      <a:gd name="connsiteY23" fmla="*/ 18288 h 18288"/>
                      <a:gd name="connsiteX24" fmla="*/ 1166797 w 8140446"/>
                      <a:gd name="connsiteY24" fmla="*/ 18288 h 18288"/>
                      <a:gd name="connsiteX25" fmla="*/ 0 w 8140446"/>
                      <a:gd name="connsiteY25" fmla="*/ 18288 h 18288"/>
                      <a:gd name="connsiteX26" fmla="*/ 0 w 8140446"/>
                      <a:gd name="connsiteY26"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8140446" h="18288" fill="none" extrusionOk="0">
                        <a:moveTo>
                          <a:pt x="0" y="0"/>
                        </a:moveTo>
                        <a:cubicBezTo>
                          <a:pt x="94920" y="9103"/>
                          <a:pt x="287892" y="-4966"/>
                          <a:pt x="434157" y="0"/>
                        </a:cubicBezTo>
                        <a:cubicBezTo>
                          <a:pt x="580422" y="4966"/>
                          <a:pt x="943595" y="-14182"/>
                          <a:pt x="1193932" y="0"/>
                        </a:cubicBezTo>
                        <a:cubicBezTo>
                          <a:pt x="1444270" y="14182"/>
                          <a:pt x="1472129" y="5523"/>
                          <a:pt x="1628089" y="0"/>
                        </a:cubicBezTo>
                        <a:cubicBezTo>
                          <a:pt x="1784049" y="-5523"/>
                          <a:pt x="1962419" y="-17322"/>
                          <a:pt x="2225055" y="0"/>
                        </a:cubicBezTo>
                        <a:cubicBezTo>
                          <a:pt x="2487691" y="17322"/>
                          <a:pt x="2700681" y="1311"/>
                          <a:pt x="3066235" y="0"/>
                        </a:cubicBezTo>
                        <a:cubicBezTo>
                          <a:pt x="3431789" y="-1311"/>
                          <a:pt x="3405662" y="25081"/>
                          <a:pt x="3744605" y="0"/>
                        </a:cubicBezTo>
                        <a:cubicBezTo>
                          <a:pt x="4083548" y="-25081"/>
                          <a:pt x="4265111" y="-11945"/>
                          <a:pt x="4504380" y="0"/>
                        </a:cubicBezTo>
                        <a:cubicBezTo>
                          <a:pt x="4743649" y="11945"/>
                          <a:pt x="4860394" y="-2832"/>
                          <a:pt x="5101346" y="0"/>
                        </a:cubicBezTo>
                        <a:cubicBezTo>
                          <a:pt x="5342298" y="2832"/>
                          <a:pt x="5456387" y="23676"/>
                          <a:pt x="5779717" y="0"/>
                        </a:cubicBezTo>
                        <a:cubicBezTo>
                          <a:pt x="6103047" y="-23676"/>
                          <a:pt x="6270379" y="-37291"/>
                          <a:pt x="6620896" y="0"/>
                        </a:cubicBezTo>
                        <a:cubicBezTo>
                          <a:pt x="6971413" y="37291"/>
                          <a:pt x="6989068" y="24674"/>
                          <a:pt x="7136458" y="0"/>
                        </a:cubicBezTo>
                        <a:cubicBezTo>
                          <a:pt x="7283848" y="-24674"/>
                          <a:pt x="7752532" y="-22436"/>
                          <a:pt x="8140446" y="0"/>
                        </a:cubicBezTo>
                        <a:cubicBezTo>
                          <a:pt x="8140314" y="7702"/>
                          <a:pt x="8140234" y="13511"/>
                          <a:pt x="8140446" y="18288"/>
                        </a:cubicBezTo>
                        <a:cubicBezTo>
                          <a:pt x="7906329" y="-3043"/>
                          <a:pt x="7681180" y="27465"/>
                          <a:pt x="7543480" y="18288"/>
                        </a:cubicBezTo>
                        <a:cubicBezTo>
                          <a:pt x="7405780" y="9111"/>
                          <a:pt x="7216607" y="3660"/>
                          <a:pt x="7109323" y="18288"/>
                        </a:cubicBezTo>
                        <a:cubicBezTo>
                          <a:pt x="7002039" y="32916"/>
                          <a:pt x="6576231" y="42692"/>
                          <a:pt x="6430952" y="18288"/>
                        </a:cubicBezTo>
                        <a:cubicBezTo>
                          <a:pt x="6285673" y="-6116"/>
                          <a:pt x="6138840" y="34521"/>
                          <a:pt x="5915391" y="18288"/>
                        </a:cubicBezTo>
                        <a:cubicBezTo>
                          <a:pt x="5691942" y="2055"/>
                          <a:pt x="5459460" y="51666"/>
                          <a:pt x="5237020" y="18288"/>
                        </a:cubicBezTo>
                        <a:cubicBezTo>
                          <a:pt x="5014580" y="-15090"/>
                          <a:pt x="4747677" y="40449"/>
                          <a:pt x="4558650" y="18288"/>
                        </a:cubicBezTo>
                        <a:cubicBezTo>
                          <a:pt x="4369623" y="-3873"/>
                          <a:pt x="4146061" y="12568"/>
                          <a:pt x="3880279" y="18288"/>
                        </a:cubicBezTo>
                        <a:cubicBezTo>
                          <a:pt x="3614497" y="24008"/>
                          <a:pt x="3473808" y="-12908"/>
                          <a:pt x="3201909" y="18288"/>
                        </a:cubicBezTo>
                        <a:cubicBezTo>
                          <a:pt x="2930010" y="49484"/>
                          <a:pt x="2728175" y="-3430"/>
                          <a:pt x="2604943" y="18288"/>
                        </a:cubicBezTo>
                        <a:cubicBezTo>
                          <a:pt x="2481711" y="40006"/>
                          <a:pt x="2004334" y="26952"/>
                          <a:pt x="1845168" y="18288"/>
                        </a:cubicBezTo>
                        <a:cubicBezTo>
                          <a:pt x="1686003" y="9624"/>
                          <a:pt x="1375070" y="37580"/>
                          <a:pt x="1166797" y="18288"/>
                        </a:cubicBezTo>
                        <a:cubicBezTo>
                          <a:pt x="958524" y="-1004"/>
                          <a:pt x="342846" y="8880"/>
                          <a:pt x="0" y="18288"/>
                        </a:cubicBezTo>
                        <a:cubicBezTo>
                          <a:pt x="129" y="13298"/>
                          <a:pt x="-675" y="6857"/>
                          <a:pt x="0" y="0"/>
                        </a:cubicBezTo>
                        <a:close/>
                      </a:path>
                      <a:path w="8140446" h="18288" stroke="0" extrusionOk="0">
                        <a:moveTo>
                          <a:pt x="0" y="0"/>
                        </a:moveTo>
                        <a:cubicBezTo>
                          <a:pt x="142435" y="-24533"/>
                          <a:pt x="380026" y="17447"/>
                          <a:pt x="596966" y="0"/>
                        </a:cubicBezTo>
                        <a:cubicBezTo>
                          <a:pt x="813906" y="-17447"/>
                          <a:pt x="830530" y="13462"/>
                          <a:pt x="1031123" y="0"/>
                        </a:cubicBezTo>
                        <a:cubicBezTo>
                          <a:pt x="1231716" y="-13462"/>
                          <a:pt x="1634038" y="0"/>
                          <a:pt x="1872303" y="0"/>
                        </a:cubicBezTo>
                        <a:cubicBezTo>
                          <a:pt x="2110568" y="0"/>
                          <a:pt x="2261934" y="-25727"/>
                          <a:pt x="2469269" y="0"/>
                        </a:cubicBezTo>
                        <a:cubicBezTo>
                          <a:pt x="2676604" y="25727"/>
                          <a:pt x="2790440" y="16284"/>
                          <a:pt x="3066235" y="0"/>
                        </a:cubicBezTo>
                        <a:cubicBezTo>
                          <a:pt x="3342030" y="-16284"/>
                          <a:pt x="3685603" y="41976"/>
                          <a:pt x="3907414" y="0"/>
                        </a:cubicBezTo>
                        <a:cubicBezTo>
                          <a:pt x="4129225" y="-41976"/>
                          <a:pt x="4177416" y="-7598"/>
                          <a:pt x="4422976" y="0"/>
                        </a:cubicBezTo>
                        <a:cubicBezTo>
                          <a:pt x="4668536" y="7598"/>
                          <a:pt x="5023499" y="-28058"/>
                          <a:pt x="5264155" y="0"/>
                        </a:cubicBezTo>
                        <a:cubicBezTo>
                          <a:pt x="5504811" y="28058"/>
                          <a:pt x="5703675" y="13288"/>
                          <a:pt x="6105335" y="0"/>
                        </a:cubicBezTo>
                        <a:cubicBezTo>
                          <a:pt x="6506995" y="-13288"/>
                          <a:pt x="6455516" y="-5124"/>
                          <a:pt x="6783705" y="0"/>
                        </a:cubicBezTo>
                        <a:cubicBezTo>
                          <a:pt x="7111894" y="5124"/>
                          <a:pt x="7512856" y="10604"/>
                          <a:pt x="8140446" y="0"/>
                        </a:cubicBezTo>
                        <a:cubicBezTo>
                          <a:pt x="8140458" y="8833"/>
                          <a:pt x="8140986" y="9830"/>
                          <a:pt x="8140446" y="18288"/>
                        </a:cubicBezTo>
                        <a:cubicBezTo>
                          <a:pt x="7959314" y="3345"/>
                          <a:pt x="7870113" y="10437"/>
                          <a:pt x="7706289" y="18288"/>
                        </a:cubicBezTo>
                        <a:cubicBezTo>
                          <a:pt x="7542465" y="26139"/>
                          <a:pt x="7157940" y="17482"/>
                          <a:pt x="6865109" y="18288"/>
                        </a:cubicBezTo>
                        <a:cubicBezTo>
                          <a:pt x="6572278" y="19094"/>
                          <a:pt x="6524256" y="38051"/>
                          <a:pt x="6349548" y="18288"/>
                        </a:cubicBezTo>
                        <a:cubicBezTo>
                          <a:pt x="6174840" y="-1475"/>
                          <a:pt x="5951624" y="174"/>
                          <a:pt x="5671177" y="18288"/>
                        </a:cubicBezTo>
                        <a:cubicBezTo>
                          <a:pt x="5390730" y="36402"/>
                          <a:pt x="5222992" y="60058"/>
                          <a:pt x="4829998" y="18288"/>
                        </a:cubicBezTo>
                        <a:cubicBezTo>
                          <a:pt x="4437004" y="-23482"/>
                          <a:pt x="4344181" y="39087"/>
                          <a:pt x="4151627" y="18288"/>
                        </a:cubicBezTo>
                        <a:cubicBezTo>
                          <a:pt x="3959073" y="-2511"/>
                          <a:pt x="3886970" y="32875"/>
                          <a:pt x="3717470" y="18288"/>
                        </a:cubicBezTo>
                        <a:cubicBezTo>
                          <a:pt x="3547970" y="3701"/>
                          <a:pt x="3451521" y="31872"/>
                          <a:pt x="3201909" y="18288"/>
                        </a:cubicBezTo>
                        <a:cubicBezTo>
                          <a:pt x="2952297" y="4704"/>
                          <a:pt x="2543413" y="6029"/>
                          <a:pt x="2360729" y="18288"/>
                        </a:cubicBezTo>
                        <a:cubicBezTo>
                          <a:pt x="2178045" y="30547"/>
                          <a:pt x="1906056" y="25847"/>
                          <a:pt x="1682359" y="18288"/>
                        </a:cubicBezTo>
                        <a:cubicBezTo>
                          <a:pt x="1458662" y="10730"/>
                          <a:pt x="1330405" y="8046"/>
                          <a:pt x="1166797" y="18288"/>
                        </a:cubicBezTo>
                        <a:cubicBezTo>
                          <a:pt x="1003189" y="28530"/>
                          <a:pt x="278098" y="19533"/>
                          <a:pt x="0" y="18288"/>
                        </a:cubicBezTo>
                        <a:cubicBezTo>
                          <a:pt x="74" y="14054"/>
                          <a:pt x="-46" y="6997"/>
                          <a:pt x="0" y="0"/>
                        </a:cubicBezTo>
                        <a:close/>
                      </a:path>
                    </a:pathLst>
                  </a:cu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81AE35F0-7490-4FB3-844A-005CBE733C37}"/>
              </a:ext>
            </a:extLst>
          </p:cNvPr>
          <p:cNvSpPr>
            <a:spLocks noGrp="1"/>
          </p:cNvSpPr>
          <p:nvPr>
            <p:ph idx="1"/>
          </p:nvPr>
        </p:nvSpPr>
        <p:spPr>
          <a:xfrm>
            <a:off x="628649" y="1929384"/>
            <a:ext cx="8140446" cy="4017264"/>
          </a:xfrm>
        </p:spPr>
        <p:txBody>
          <a:bodyPr>
            <a:normAutofit/>
          </a:bodyPr>
          <a:lstStyle/>
          <a:p>
            <a:r>
              <a:rPr lang="en-US" sz="2800" dirty="0"/>
              <a:t>We recommend establishing a Cabinet Level position for </a:t>
            </a:r>
            <a:r>
              <a:rPr lang="en-US" sz="2800" u="sng" dirty="0"/>
              <a:t>Water</a:t>
            </a:r>
            <a:r>
              <a:rPr lang="en-US" sz="2800" dirty="0"/>
              <a:t> as we do for Energy.</a:t>
            </a:r>
          </a:p>
          <a:p>
            <a:pPr lvl="1"/>
            <a:r>
              <a:rPr lang="en-US" dirty="0"/>
              <a:t>Water quantity and quality - a national interest</a:t>
            </a:r>
          </a:p>
          <a:p>
            <a:pPr lvl="1"/>
            <a:r>
              <a:rPr lang="en-US" dirty="0"/>
              <a:t>Climate resilience and sustainability</a:t>
            </a:r>
          </a:p>
          <a:p>
            <a:pPr lvl="1"/>
            <a:r>
              <a:rPr lang="en-US" dirty="0"/>
              <a:t>Funding of Research and Development for early understanding of emerging challenges</a:t>
            </a:r>
          </a:p>
        </p:txBody>
      </p:sp>
    </p:spTree>
    <p:extLst>
      <p:ext uri="{BB962C8B-B14F-4D97-AF65-F5344CB8AC3E}">
        <p14:creationId xmlns:p14="http://schemas.microsoft.com/office/powerpoint/2010/main" val="113760910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AC0993-797B-4145-AB9F-DA04879A3F6B}"/>
              </a:ext>
            </a:extLst>
          </p:cNvPr>
          <p:cNvSpPr>
            <a:spLocks noGrp="1"/>
          </p:cNvSpPr>
          <p:nvPr>
            <p:ph type="title"/>
          </p:nvPr>
        </p:nvSpPr>
        <p:spPr>
          <a:xfrm>
            <a:off x="4766999" y="1396289"/>
            <a:ext cx="3958000" cy="1325563"/>
          </a:xfrm>
        </p:spPr>
        <p:txBody>
          <a:bodyPr>
            <a:normAutofit/>
          </a:bodyPr>
          <a:lstStyle/>
          <a:p>
            <a:r>
              <a:rPr lang="en-US" dirty="0"/>
              <a:t>Discussion</a:t>
            </a:r>
          </a:p>
        </p:txBody>
      </p:sp>
      <p:sp>
        <p:nvSpPr>
          <p:cNvPr id="13" name="Freeform: Shape 12">
            <a:extLst>
              <a:ext uri="{FF2B5EF4-FFF2-40B4-BE49-F238E27FC236}">
                <a16:creationId xmlns:a16="http://schemas.microsoft.com/office/drawing/2014/main" id="{432691CC-4AB8-48AF-B822-EBF7F4E9E6C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14042" y="1"/>
            <a:ext cx="3360420" cy="2513993"/>
          </a:xfrm>
          <a:custGeom>
            <a:avLst/>
            <a:gdLst>
              <a:gd name="connsiteX0" fmla="*/ 18382 w 4480560"/>
              <a:gd name="connsiteY0" fmla="*/ 0 h 2513993"/>
              <a:gd name="connsiteX1" fmla="*/ 4462178 w 4480560"/>
              <a:gd name="connsiteY1" fmla="*/ 0 h 2513993"/>
              <a:gd name="connsiteX2" fmla="*/ 4468994 w 4480560"/>
              <a:gd name="connsiteY2" fmla="*/ 44657 h 2513993"/>
              <a:gd name="connsiteX3" fmla="*/ 4480560 w 4480560"/>
              <a:gd name="connsiteY3" fmla="*/ 273713 h 2513993"/>
              <a:gd name="connsiteX4" fmla="*/ 2240280 w 4480560"/>
              <a:gd name="connsiteY4" fmla="*/ 2513993 h 2513993"/>
              <a:gd name="connsiteX5" fmla="*/ 0 w 4480560"/>
              <a:gd name="connsiteY5" fmla="*/ 273713 h 2513993"/>
              <a:gd name="connsiteX6" fmla="*/ 11567 w 4480560"/>
              <a:gd name="connsiteY6" fmla="*/ 44657 h 25139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480560" h="2513993">
                <a:moveTo>
                  <a:pt x="18382" y="0"/>
                </a:moveTo>
                <a:lnTo>
                  <a:pt x="4462178" y="0"/>
                </a:lnTo>
                <a:lnTo>
                  <a:pt x="4468994" y="44657"/>
                </a:lnTo>
                <a:cubicBezTo>
                  <a:pt x="4476642" y="119969"/>
                  <a:pt x="4480560" y="196384"/>
                  <a:pt x="4480560" y="273713"/>
                </a:cubicBezTo>
                <a:cubicBezTo>
                  <a:pt x="4480560" y="1510985"/>
                  <a:pt x="3477552" y="2513993"/>
                  <a:pt x="2240280" y="2513993"/>
                </a:cubicBezTo>
                <a:cubicBezTo>
                  <a:pt x="1003008" y="2513993"/>
                  <a:pt x="0" y="1510985"/>
                  <a:pt x="0" y="273713"/>
                </a:cubicBezTo>
                <a:cubicBezTo>
                  <a:pt x="0" y="196384"/>
                  <a:pt x="3918" y="119969"/>
                  <a:pt x="11567" y="44657"/>
                </a:cubicBezTo>
                <a:close/>
              </a:path>
            </a:pathLst>
          </a:cu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6" name="Picture 5">
            <a:extLst>
              <a:ext uri="{FF2B5EF4-FFF2-40B4-BE49-F238E27FC236}">
                <a16:creationId xmlns:a16="http://schemas.microsoft.com/office/drawing/2014/main" id="{39F8FEF2-0435-4F68-A0FB-21EFECF3A81C}"/>
              </a:ext>
            </a:extLst>
          </p:cNvPr>
          <p:cNvPicPr>
            <a:picLocks noChangeAspect="1"/>
          </p:cNvPicPr>
          <p:nvPr/>
        </p:nvPicPr>
        <p:blipFill rotWithShape="1">
          <a:blip r:embed="rId3">
            <a:extLst>
              <a:ext uri="{28A0092B-C50C-407E-A947-70E740481C1C}">
                <a14:useLocalDpi xmlns:a14="http://schemas.microsoft.com/office/drawing/2010/main" val="0"/>
              </a:ext>
            </a:extLst>
          </a:blip>
          <a:srcRect r="602" b="-4"/>
          <a:stretch/>
        </p:blipFill>
        <p:spPr>
          <a:xfrm>
            <a:off x="1137486" y="1"/>
            <a:ext cx="3113532" cy="2349401"/>
          </a:xfrm>
          <a:custGeom>
            <a:avLst/>
            <a:gdLst/>
            <a:ahLst/>
            <a:cxnLst/>
            <a:rect l="l" t="t" r="r" b="b"/>
            <a:pathLst>
              <a:path w="4151376" h="2349401">
                <a:moveTo>
                  <a:pt x="20101" y="0"/>
                </a:moveTo>
                <a:lnTo>
                  <a:pt x="4131276" y="0"/>
                </a:lnTo>
                <a:lnTo>
                  <a:pt x="4140659" y="61486"/>
                </a:lnTo>
                <a:cubicBezTo>
                  <a:pt x="4147746" y="131265"/>
                  <a:pt x="4151376" y="202065"/>
                  <a:pt x="4151376" y="273713"/>
                </a:cubicBezTo>
                <a:cubicBezTo>
                  <a:pt x="4151376" y="1420084"/>
                  <a:pt x="3222059" y="2349401"/>
                  <a:pt x="2075688" y="2349401"/>
                </a:cubicBezTo>
                <a:cubicBezTo>
                  <a:pt x="929317" y="2349401"/>
                  <a:pt x="0" y="1420084"/>
                  <a:pt x="0" y="273713"/>
                </a:cubicBezTo>
                <a:cubicBezTo>
                  <a:pt x="0" y="202065"/>
                  <a:pt x="3630" y="131265"/>
                  <a:pt x="10717" y="61486"/>
                </a:cubicBezTo>
                <a:close/>
              </a:path>
            </a:pathLst>
          </a:custGeom>
        </p:spPr>
      </p:pic>
      <p:sp>
        <p:nvSpPr>
          <p:cNvPr id="15" name="Freeform: Shape 14">
            <a:extLst>
              <a:ext uri="{FF2B5EF4-FFF2-40B4-BE49-F238E27FC236}">
                <a16:creationId xmlns:a16="http://schemas.microsoft.com/office/drawing/2014/main" id="{D6A8E1B4-B839-4C58-B08A-F0B09458080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2909477"/>
            <a:ext cx="3725152" cy="3948522"/>
          </a:xfrm>
          <a:custGeom>
            <a:avLst/>
            <a:gdLst>
              <a:gd name="connsiteX0" fmla="*/ 2748962 w 4966870"/>
              <a:gd name="connsiteY0" fmla="*/ 0 h 3948522"/>
              <a:gd name="connsiteX1" fmla="*/ 4870195 w 4966870"/>
              <a:gd name="connsiteY1" fmla="*/ 1000367 h 3948522"/>
              <a:gd name="connsiteX2" fmla="*/ 4966870 w 4966870"/>
              <a:gd name="connsiteY2" fmla="*/ 1129649 h 3948522"/>
              <a:gd name="connsiteX3" fmla="*/ 4966870 w 4966870"/>
              <a:gd name="connsiteY3" fmla="*/ 3948522 h 3948522"/>
              <a:gd name="connsiteX4" fmla="*/ 278430 w 4966870"/>
              <a:gd name="connsiteY4" fmla="*/ 3948522 h 3948522"/>
              <a:gd name="connsiteX5" fmla="*/ 216027 w 4966870"/>
              <a:gd name="connsiteY5" fmla="*/ 3818982 h 3948522"/>
              <a:gd name="connsiteX6" fmla="*/ 0 w 4966870"/>
              <a:gd name="connsiteY6" fmla="*/ 2748962 h 3948522"/>
              <a:gd name="connsiteX7" fmla="*/ 2748962 w 4966870"/>
              <a:gd name="connsiteY7" fmla="*/ 0 h 39485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966870" h="3948522">
                <a:moveTo>
                  <a:pt x="2748962" y="0"/>
                </a:moveTo>
                <a:cubicBezTo>
                  <a:pt x="3602955" y="0"/>
                  <a:pt x="4365995" y="389418"/>
                  <a:pt x="4870195" y="1000367"/>
                </a:cubicBezTo>
                <a:lnTo>
                  <a:pt x="4966870" y="1129649"/>
                </a:lnTo>
                <a:lnTo>
                  <a:pt x="4966870" y="3948522"/>
                </a:lnTo>
                <a:lnTo>
                  <a:pt x="278430" y="3948522"/>
                </a:lnTo>
                <a:lnTo>
                  <a:pt x="216027" y="3818982"/>
                </a:lnTo>
                <a:cubicBezTo>
                  <a:pt x="76922" y="3490101"/>
                  <a:pt x="0" y="3128515"/>
                  <a:pt x="0" y="2748962"/>
                </a:cubicBezTo>
                <a:cubicBezTo>
                  <a:pt x="0" y="1230752"/>
                  <a:pt x="1230752" y="0"/>
                  <a:pt x="2748962" y="0"/>
                </a:cubicBezTo>
                <a:close/>
              </a:path>
            </a:pathLst>
          </a:cu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4" name="Picture 4" descr="Coming Together">
            <a:extLst>
              <a:ext uri="{FF2B5EF4-FFF2-40B4-BE49-F238E27FC236}">
                <a16:creationId xmlns:a16="http://schemas.microsoft.com/office/drawing/2014/main" id="{7A5A05C1-FD7E-46BC-84D2-B1CC7FBBAC14}"/>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12420" r="11666" b="-1"/>
          <a:stretch/>
        </p:blipFill>
        <p:spPr bwMode="auto">
          <a:xfrm>
            <a:off x="20" y="3075259"/>
            <a:ext cx="3600796" cy="3782741"/>
          </a:xfrm>
          <a:custGeom>
            <a:avLst/>
            <a:gdLst/>
            <a:ahLst/>
            <a:cxnLst/>
            <a:rect l="l" t="t" r="r" b="b"/>
            <a:pathLst>
              <a:path w="4801088" h="3782741">
                <a:moveTo>
                  <a:pt x="2217908" y="0"/>
                </a:moveTo>
                <a:cubicBezTo>
                  <a:pt x="3644559" y="0"/>
                  <a:pt x="4801088" y="1156529"/>
                  <a:pt x="4801088" y="2583180"/>
                </a:cubicBezTo>
                <a:cubicBezTo>
                  <a:pt x="4801088" y="2939843"/>
                  <a:pt x="4728805" y="3279623"/>
                  <a:pt x="4598089" y="3588671"/>
                </a:cubicBezTo>
                <a:lnTo>
                  <a:pt x="4504600" y="3782741"/>
                </a:lnTo>
                <a:lnTo>
                  <a:pt x="0" y="3782741"/>
                </a:lnTo>
                <a:lnTo>
                  <a:pt x="0" y="1263826"/>
                </a:lnTo>
                <a:lnTo>
                  <a:pt x="75894" y="1138900"/>
                </a:lnTo>
                <a:cubicBezTo>
                  <a:pt x="540111" y="451769"/>
                  <a:pt x="1326251" y="0"/>
                  <a:pt x="2217908" y="0"/>
                </a:cubicBezTo>
                <a:close/>
              </a:path>
            </a:pathLst>
          </a:cu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41607205"/>
      </p:ext>
    </p:extLst>
  </p:cSld>
  <p:clrMapOvr>
    <a:overrideClrMapping bg1="dk1" tx1="lt1" bg2="dk2" tx2="lt2" accent1="accent1" accent2="accent2" accent3="accent3" accent4="accent4" accent5="accent5" accent6="accent6" hlink="hlink" folHlink="folHlink"/>
  </p:clrMapOvr>
</p:sld>
</file>

<file path=ppt/slides/slide2.xml><?xml version="1.0" encoding="utf-8"?>
<p:sld xmlns:a="http://schemas.openxmlformats.org/drawingml/2006/main" xmlns:r="http://schemas.openxmlformats.org/officeDocument/2006/relationships" xmlns:p="http://schemas.openxmlformats.org/presentationml/2006/main">
  <p:cSld>
    <p:bg>
      <p:bgPr>
        <a:gradFill rotWithShape="1">
          <a:gsLst>
            <a:gs pos="10000">
              <a:schemeClr val="bg1">
                <a:tint val="97000"/>
                <a:hueMod val="92000"/>
                <a:satMod val="169000"/>
                <a:lumMod val="164000"/>
              </a:schemeClr>
            </a:gs>
            <a:gs pos="100000">
              <a:schemeClr val="bg1">
                <a:shade val="96000"/>
                <a:satMod val="120000"/>
                <a:lumMod val="90000"/>
              </a:schemeClr>
            </a:gs>
          </a:gsLst>
          <a:lin ang="6120000" scaled="1"/>
        </a:gradFill>
        <a:effectLst/>
      </p:bgPr>
    </p:bg>
    <p:spTree>
      <p:nvGrpSpPr>
        <p:cNvPr id="1" name=""/>
        <p:cNvGrpSpPr/>
        <p:nvPr/>
      </p:nvGrpSpPr>
      <p:grpSpPr>
        <a:xfrm>
          <a:off x="0" y="0"/>
          <a:ext cx="0" cy="0"/>
          <a:chOff x="0" y="0"/>
          <a:chExt cx="0" cy="0"/>
        </a:xfrm>
      </p:grpSpPr>
      <p:grpSp>
        <p:nvGrpSpPr>
          <p:cNvPr id="41" name="Group 40">
            <a:extLst>
              <a:ext uri="{FF2B5EF4-FFF2-40B4-BE49-F238E27FC236}">
                <a16:creationId xmlns:a16="http://schemas.microsoft.com/office/drawing/2014/main" id="{6CC7770B-E4E1-42D6-9437-DAA4A3A9E65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6905229" y="2963333"/>
            <a:ext cx="2236395" cy="3208867"/>
            <a:chOff x="9206969" y="2963333"/>
            <a:chExt cx="2981858" cy="3208867"/>
          </a:xfrm>
        </p:grpSpPr>
        <p:cxnSp>
          <p:nvCxnSpPr>
            <p:cNvPr id="42" name="Straight Connector 41">
              <a:extLst>
                <a:ext uri="{FF2B5EF4-FFF2-40B4-BE49-F238E27FC236}">
                  <a16:creationId xmlns:a16="http://schemas.microsoft.com/office/drawing/2014/main" id="{5A26DE5B-A1A6-4746-8EF7-4D6809ED75EE}"/>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11276012" y="2963333"/>
              <a:ext cx="912814" cy="912812"/>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43" name="Straight Connector 42">
              <a:extLst>
                <a:ext uri="{FF2B5EF4-FFF2-40B4-BE49-F238E27FC236}">
                  <a16:creationId xmlns:a16="http://schemas.microsoft.com/office/drawing/2014/main" id="{377A3DDA-BF17-4302-867E-EBFD777B0627}"/>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9206969" y="3190344"/>
              <a:ext cx="2981857" cy="2981856"/>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44" name="Straight Connector 43">
              <a:extLst>
                <a:ext uri="{FF2B5EF4-FFF2-40B4-BE49-F238E27FC236}">
                  <a16:creationId xmlns:a16="http://schemas.microsoft.com/office/drawing/2014/main" id="{CBE30704-4227-4B7B-BDB8-BFCF39086FA4}"/>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10292292" y="3285067"/>
              <a:ext cx="1896534" cy="1896533"/>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45" name="Straight Connector 44">
              <a:extLst>
                <a:ext uri="{FF2B5EF4-FFF2-40B4-BE49-F238E27FC236}">
                  <a16:creationId xmlns:a16="http://schemas.microsoft.com/office/drawing/2014/main" id="{B923B1E7-AEA4-42D8-8F4A-9D116F29665C}"/>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10443103" y="3131080"/>
              <a:ext cx="1745722" cy="1745720"/>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46" name="Straight Connector 45">
              <a:extLst>
                <a:ext uri="{FF2B5EF4-FFF2-40B4-BE49-F238E27FC236}">
                  <a16:creationId xmlns:a16="http://schemas.microsoft.com/office/drawing/2014/main" id="{321B6244-6EAE-442C-ACCF-8146103EC1D5}"/>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10918826" y="3683001"/>
              <a:ext cx="1270001" cy="1269999"/>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grpSp>
      <p:sp>
        <p:nvSpPr>
          <p:cNvPr id="48" name="Snip Diagonal Corner Rectangle 6">
            <a:extLst>
              <a:ext uri="{FF2B5EF4-FFF2-40B4-BE49-F238E27FC236}">
                <a16:creationId xmlns:a16="http://schemas.microsoft.com/office/drawing/2014/main" id="{AD2D45C7-2E37-44FD-AC77-116CD14B9ED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693" y="2"/>
            <a:ext cx="9143307" cy="6857998"/>
          </a:xfrm>
          <a:prstGeom prst="rect">
            <a:avLst/>
          </a:prstGeom>
          <a:ln>
            <a:noFill/>
          </a:ln>
        </p:spPr>
        <p:style>
          <a:lnRef idx="2">
            <a:schemeClr val="accent2"/>
          </a:lnRef>
          <a:fillRef idx="1002">
            <a:schemeClr val="dk2"/>
          </a:fillRef>
          <a:effectRef idx="0">
            <a:schemeClr val="accent2"/>
          </a:effectRef>
          <a:fontRef idx="minor">
            <a:schemeClr val="dk1"/>
          </a:fontRef>
        </p:style>
        <p:txBody>
          <a:bodyPr wrap="square" rtlCol="0" anchor="ctr">
            <a:noAutofit/>
          </a:bodyPr>
          <a:lstStyle/>
          <a:p>
            <a:pPr algn="ctr"/>
            <a:endParaRPr lang="en-US"/>
          </a:p>
        </p:txBody>
      </p:sp>
      <p:sp useBgFill="1">
        <p:nvSpPr>
          <p:cNvPr id="50" name="Snip Single Corner Rectangle 17">
            <a:extLst>
              <a:ext uri="{FF2B5EF4-FFF2-40B4-BE49-F238E27FC236}">
                <a16:creationId xmlns:a16="http://schemas.microsoft.com/office/drawing/2014/main" id="{1FF88480-2CF1-4C54-8CE3-2CA9CD9FF89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0" y="1"/>
            <a:ext cx="9141618" cy="6857999"/>
          </a:xfrm>
          <a:prstGeom prst="snip1Rect">
            <a:avLst>
              <a:gd name="adj" fmla="val 50000"/>
            </a:avLst>
          </a:prstGeom>
          <a:ln>
            <a:noFill/>
          </a:ln>
          <a:effectLst/>
        </p:spPr>
        <p:style>
          <a:lnRef idx="2">
            <a:schemeClr val="accent1">
              <a:shade val="50000"/>
            </a:schemeClr>
          </a:lnRef>
          <a:fillRef idx="1003">
            <a:schemeClr val="dk2"/>
          </a:fillRef>
          <a:effectRef idx="0">
            <a:schemeClr val="accent1"/>
          </a:effectRef>
          <a:fontRef idx="minor">
            <a:schemeClr val="lt1"/>
          </a:fontRef>
        </p:style>
        <p:txBody>
          <a:bodyPr wrap="square" rtlCol="0" anchor="ctr">
            <a:noAutofit/>
          </a:bodyPr>
          <a:lstStyle/>
          <a:p>
            <a:pPr algn="ctr"/>
            <a:endParaRPr lang="en-US"/>
          </a:p>
        </p:txBody>
      </p:sp>
      <p:sp>
        <p:nvSpPr>
          <p:cNvPr id="2" name="Title 1">
            <a:extLst>
              <a:ext uri="{FF2B5EF4-FFF2-40B4-BE49-F238E27FC236}">
                <a16:creationId xmlns:a16="http://schemas.microsoft.com/office/drawing/2014/main" id="{C4324B20-011D-4887-B928-4F343A6E06D2}"/>
              </a:ext>
            </a:extLst>
          </p:cNvPr>
          <p:cNvSpPr>
            <a:spLocks noGrp="1"/>
          </p:cNvSpPr>
          <p:nvPr>
            <p:ph type="ctrTitle"/>
          </p:nvPr>
        </p:nvSpPr>
        <p:spPr>
          <a:xfrm>
            <a:off x="990600" y="5704943"/>
            <a:ext cx="6400800" cy="694268"/>
          </a:xfrm>
        </p:spPr>
        <p:txBody>
          <a:bodyPr vert="horz" lIns="91440" tIns="45720" rIns="91440" bIns="45720" rtlCol="0" anchor="ctr">
            <a:normAutofit/>
          </a:bodyPr>
          <a:lstStyle/>
          <a:p>
            <a:pPr defTabSz="457200"/>
            <a:r>
              <a:rPr lang="en-US" sz="2000" dirty="0">
                <a:solidFill>
                  <a:schemeClr val="tx2"/>
                </a:solidFill>
              </a:rPr>
              <a:t>GLRI – ecological focus workgroup</a:t>
            </a:r>
          </a:p>
        </p:txBody>
      </p:sp>
      <p:sp>
        <p:nvSpPr>
          <p:cNvPr id="3" name="Subtitle 2">
            <a:extLst>
              <a:ext uri="{FF2B5EF4-FFF2-40B4-BE49-F238E27FC236}">
                <a16:creationId xmlns:a16="http://schemas.microsoft.com/office/drawing/2014/main" id="{30CF003E-CDE1-4BB0-A08C-CCE5B74FD066}"/>
              </a:ext>
            </a:extLst>
          </p:cNvPr>
          <p:cNvSpPr>
            <a:spLocks noGrp="1"/>
          </p:cNvSpPr>
          <p:nvPr>
            <p:ph type="subTitle" idx="1"/>
          </p:nvPr>
        </p:nvSpPr>
        <p:spPr>
          <a:xfrm>
            <a:off x="485179" y="458789"/>
            <a:ext cx="7411641" cy="4839247"/>
          </a:xfrm>
        </p:spPr>
        <p:txBody>
          <a:bodyPr vert="horz" lIns="91440" tIns="45720" rIns="91440" bIns="45720" rtlCol="0" anchor="ctr">
            <a:normAutofit/>
          </a:bodyPr>
          <a:lstStyle/>
          <a:p>
            <a:pPr defTabSz="457200">
              <a:spcAft>
                <a:spcPts val="600"/>
              </a:spcAft>
              <a:buFont typeface="Wingdings 3" panose="05040102010807070707" pitchFamily="18" charset="2"/>
              <a:buChar char=""/>
            </a:pPr>
            <a:r>
              <a:rPr lang="en-US" sz="2800" b="1" dirty="0">
                <a:solidFill>
                  <a:schemeClr val="tx1"/>
                </a:solidFill>
              </a:rPr>
              <a:t>GLRI Related Charge Questions: 3, 5 &amp; 6</a:t>
            </a:r>
          </a:p>
          <a:p>
            <a:pPr marL="600075" lvl="1" indent="-257175" algn="l" defTabSz="457200">
              <a:spcAft>
                <a:spcPts val="600"/>
              </a:spcAft>
              <a:buFont typeface="Wingdings 3" panose="05040102010807070707" pitchFamily="18" charset="2"/>
              <a:buChar char=""/>
            </a:pPr>
            <a:r>
              <a:rPr lang="en-US" sz="2800" b="1" dirty="0">
                <a:solidFill>
                  <a:schemeClr val="tx1"/>
                </a:solidFill>
              </a:rPr>
              <a:t>Theme 3: Seek Advice and Recommendation on GLRI Outreach</a:t>
            </a:r>
          </a:p>
          <a:p>
            <a:pPr marL="600075" lvl="1" indent="-257175" algn="l" defTabSz="457200">
              <a:spcAft>
                <a:spcPts val="600"/>
              </a:spcAft>
              <a:buFont typeface="Wingdings 3" panose="05040102010807070707" pitchFamily="18" charset="2"/>
              <a:buChar char=""/>
            </a:pPr>
            <a:r>
              <a:rPr lang="en-US" sz="2800" b="1" dirty="0">
                <a:solidFill>
                  <a:schemeClr val="tx1"/>
                </a:solidFill>
              </a:rPr>
              <a:t>Theme 5: Outcome Based Investments in the Great Lakes</a:t>
            </a:r>
          </a:p>
          <a:p>
            <a:pPr marL="600075" lvl="1" indent="-257175" algn="l" defTabSz="457200">
              <a:spcAft>
                <a:spcPts val="600"/>
              </a:spcAft>
              <a:buFont typeface="Wingdings 3" panose="05040102010807070707" pitchFamily="18" charset="2"/>
              <a:buChar char=""/>
            </a:pPr>
            <a:r>
              <a:rPr lang="en-US" sz="2800" b="1" dirty="0">
                <a:solidFill>
                  <a:schemeClr val="tx1"/>
                </a:solidFill>
              </a:rPr>
              <a:t>Theme 6: GLRI’s Role in the Vitality and Reinvestment of Great Lakes Communities</a:t>
            </a:r>
          </a:p>
          <a:p>
            <a:pPr marL="257175" indent="-257175" defTabSz="457200">
              <a:spcAft>
                <a:spcPts val="600"/>
              </a:spcAft>
              <a:buFont typeface="Wingdings 3" panose="05040102010807070707" pitchFamily="18" charset="2"/>
              <a:buChar char=""/>
            </a:pPr>
            <a:endParaRPr lang="en-US" dirty="0">
              <a:solidFill>
                <a:schemeClr val="tx1"/>
              </a:solidFill>
            </a:endParaRPr>
          </a:p>
          <a:p>
            <a:pPr marL="257175" indent="-257175" defTabSz="457200">
              <a:spcAft>
                <a:spcPts val="600"/>
              </a:spcAft>
              <a:buFont typeface="Wingdings 3" panose="05040102010807070707" pitchFamily="18" charset="2"/>
              <a:buChar char=""/>
            </a:pPr>
            <a:endParaRPr lang="en-US" dirty="0">
              <a:solidFill>
                <a:schemeClr val="tx1"/>
              </a:solidFill>
            </a:endParaRPr>
          </a:p>
        </p:txBody>
      </p:sp>
    </p:spTree>
    <p:extLst>
      <p:ext uri="{BB962C8B-B14F-4D97-AF65-F5344CB8AC3E}">
        <p14:creationId xmlns:p14="http://schemas.microsoft.com/office/powerpoint/2010/main" val="3225676069"/>
      </p:ext>
    </p:extLst>
  </p:cSld>
  <p:clrMapOvr>
    <a:overrideClrMapping bg1="lt1" tx1="dk1" bg2="lt2" tx2="dk2" accent1="accent1" accent2="accent2" accent3="accent3" accent4="accent4" accent5="accent5" accent6="accent6" hlink="hlink" folHlink="folHlink"/>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42EFF0-4CF1-4C5C-8CC8-6DE2A76CCF27}"/>
              </a:ext>
            </a:extLst>
          </p:cNvPr>
          <p:cNvSpPr>
            <a:spLocks noGrp="1"/>
          </p:cNvSpPr>
          <p:nvPr>
            <p:ph type="title"/>
          </p:nvPr>
        </p:nvSpPr>
        <p:spPr/>
        <p:txBody>
          <a:bodyPr/>
          <a:lstStyle/>
          <a:p>
            <a:r>
              <a:rPr lang="en-US" dirty="0"/>
              <a:t>Charge Question 5</a:t>
            </a:r>
          </a:p>
        </p:txBody>
      </p:sp>
      <p:sp>
        <p:nvSpPr>
          <p:cNvPr id="3" name="Content Placeholder 2">
            <a:extLst>
              <a:ext uri="{FF2B5EF4-FFF2-40B4-BE49-F238E27FC236}">
                <a16:creationId xmlns:a16="http://schemas.microsoft.com/office/drawing/2014/main" id="{0315073B-78AC-4B3C-A110-03A8E1C6BA76}"/>
              </a:ext>
            </a:extLst>
          </p:cNvPr>
          <p:cNvSpPr>
            <a:spLocks noGrp="1"/>
          </p:cNvSpPr>
          <p:nvPr>
            <p:ph idx="1"/>
          </p:nvPr>
        </p:nvSpPr>
        <p:spPr>
          <a:xfrm>
            <a:off x="1503948" y="2286000"/>
            <a:ext cx="7124512" cy="3004667"/>
          </a:xfrm>
        </p:spPr>
        <p:txBody>
          <a:bodyPr>
            <a:normAutofit fontScale="85000" lnSpcReduction="10000"/>
          </a:bodyPr>
          <a:lstStyle/>
          <a:p>
            <a:pPr marL="0" indent="0">
              <a:buNone/>
            </a:pPr>
            <a:r>
              <a:rPr lang="en-US" b="1" dirty="0"/>
              <a:t>As we enter the next decade of GLRI funding, what are appropriate annual ecological and community-based outcomes (coupled with appropriate baselines and monitoring) to show that we are making progress in the areas of AOC remediation and delisting, invasive species control and prevention, nutrient reduction, and habitat restoration and protection, such that we can show a good return on investment?</a:t>
            </a:r>
          </a:p>
          <a:p>
            <a:endParaRPr lang="en-US" dirty="0"/>
          </a:p>
        </p:txBody>
      </p:sp>
    </p:spTree>
    <p:extLst>
      <p:ext uri="{BB962C8B-B14F-4D97-AF65-F5344CB8AC3E}">
        <p14:creationId xmlns:p14="http://schemas.microsoft.com/office/powerpoint/2010/main" val="358369008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42EFF0-4CF1-4C5C-8CC8-6DE2A76CCF27}"/>
              </a:ext>
            </a:extLst>
          </p:cNvPr>
          <p:cNvSpPr>
            <a:spLocks noGrp="1"/>
          </p:cNvSpPr>
          <p:nvPr>
            <p:ph type="title"/>
          </p:nvPr>
        </p:nvSpPr>
        <p:spPr/>
        <p:txBody>
          <a:bodyPr/>
          <a:lstStyle/>
          <a:p>
            <a:r>
              <a:rPr lang="en-US" dirty="0"/>
              <a:t>Charge Question 6</a:t>
            </a:r>
          </a:p>
        </p:txBody>
      </p:sp>
      <p:sp>
        <p:nvSpPr>
          <p:cNvPr id="3" name="Content Placeholder 2">
            <a:extLst>
              <a:ext uri="{FF2B5EF4-FFF2-40B4-BE49-F238E27FC236}">
                <a16:creationId xmlns:a16="http://schemas.microsoft.com/office/drawing/2014/main" id="{0315073B-78AC-4B3C-A110-03A8E1C6BA76}"/>
              </a:ext>
            </a:extLst>
          </p:cNvPr>
          <p:cNvSpPr>
            <a:spLocks noGrp="1"/>
          </p:cNvSpPr>
          <p:nvPr>
            <p:ph idx="1"/>
          </p:nvPr>
        </p:nvSpPr>
        <p:spPr>
          <a:xfrm>
            <a:off x="1503948" y="2286000"/>
            <a:ext cx="7124512" cy="3004667"/>
          </a:xfrm>
        </p:spPr>
        <p:txBody>
          <a:bodyPr>
            <a:normAutofit/>
          </a:bodyPr>
          <a:lstStyle/>
          <a:p>
            <a:r>
              <a:rPr lang="en-US" dirty="0"/>
              <a:t>How can GLRI projects and funding be further leveraged across Federal agencies and programs, including Opportunity Zones and Brownfields, to maximize environmental and economic benefits to Great Lakes communities?</a:t>
            </a:r>
          </a:p>
          <a:p>
            <a:endParaRPr lang="en-US" dirty="0"/>
          </a:p>
        </p:txBody>
      </p:sp>
    </p:spTree>
    <p:extLst>
      <p:ext uri="{BB962C8B-B14F-4D97-AF65-F5344CB8AC3E}">
        <p14:creationId xmlns:p14="http://schemas.microsoft.com/office/powerpoint/2010/main" val="324851229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B20CA2-A9BE-4BA3-B908-03D48B079B91}"/>
              </a:ext>
            </a:extLst>
          </p:cNvPr>
          <p:cNvSpPr>
            <a:spLocks noGrp="1"/>
          </p:cNvSpPr>
          <p:nvPr>
            <p:ph type="title"/>
          </p:nvPr>
        </p:nvSpPr>
        <p:spPr>
          <a:xfrm>
            <a:off x="393555" y="620392"/>
            <a:ext cx="2856201" cy="5504688"/>
          </a:xfrm>
        </p:spPr>
        <p:txBody>
          <a:bodyPr>
            <a:normAutofit/>
          </a:bodyPr>
          <a:lstStyle/>
          <a:p>
            <a:pPr>
              <a:lnSpc>
                <a:spcPct val="90000"/>
              </a:lnSpc>
            </a:pPr>
            <a:r>
              <a:rPr lang="en-US" dirty="0">
                <a:solidFill>
                  <a:schemeClr val="accent5"/>
                </a:solidFill>
              </a:rPr>
              <a:t>GLRI Ecological Focus Workgroup</a:t>
            </a:r>
            <a:br>
              <a:rPr lang="en-US" dirty="0">
                <a:solidFill>
                  <a:schemeClr val="accent5"/>
                </a:solidFill>
              </a:rPr>
            </a:br>
            <a:r>
              <a:rPr lang="en-US" dirty="0">
                <a:solidFill>
                  <a:schemeClr val="accent5"/>
                </a:solidFill>
              </a:rPr>
              <a:t>Charge Questions 5, &amp; 6</a:t>
            </a:r>
            <a:endParaRPr lang="en-US" b="1" dirty="0">
              <a:solidFill>
                <a:schemeClr val="accent5"/>
              </a:solidFill>
            </a:endParaRPr>
          </a:p>
        </p:txBody>
      </p:sp>
      <p:graphicFrame>
        <p:nvGraphicFramePr>
          <p:cNvPr id="5" name="Content Placeholder 2">
            <a:extLst>
              <a:ext uri="{FF2B5EF4-FFF2-40B4-BE49-F238E27FC236}">
                <a16:creationId xmlns:a16="http://schemas.microsoft.com/office/drawing/2014/main" id="{2FF6E6B7-D322-4997-BB28-3B115D016BA7}"/>
              </a:ext>
            </a:extLst>
          </p:cNvPr>
          <p:cNvGraphicFramePr>
            <a:graphicFrameLocks noGrp="1"/>
          </p:cNvGraphicFramePr>
          <p:nvPr>
            <p:ph idx="1"/>
            <p:extLst>
              <p:ext uri="{D42A27DB-BD31-4B8C-83A1-F6EECF244321}">
                <p14:modId xmlns:p14="http://schemas.microsoft.com/office/powerpoint/2010/main" val="3056230011"/>
              </p:ext>
            </p:extLst>
          </p:nvPr>
        </p:nvGraphicFramePr>
        <p:xfrm>
          <a:off x="3819906" y="620392"/>
          <a:ext cx="4697730" cy="550468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60487808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17790C-ED4C-47F5-94B9-7F5D8621E114}"/>
              </a:ext>
            </a:extLst>
          </p:cNvPr>
          <p:cNvSpPr>
            <a:spLocks noGrp="1"/>
          </p:cNvSpPr>
          <p:nvPr>
            <p:ph type="title"/>
          </p:nvPr>
        </p:nvSpPr>
        <p:spPr>
          <a:xfrm>
            <a:off x="1149078" y="1275251"/>
            <a:ext cx="8272212" cy="760350"/>
          </a:xfrm>
        </p:spPr>
        <p:txBody>
          <a:bodyPr>
            <a:normAutofit fontScale="90000"/>
          </a:bodyPr>
          <a:lstStyle/>
          <a:p>
            <a:r>
              <a:rPr lang="en-US" b="1" dirty="0"/>
              <a:t>Charge Question 3</a:t>
            </a:r>
            <a:br>
              <a:rPr lang="en-US" dirty="0"/>
            </a:br>
            <a:endParaRPr lang="en-US" dirty="0"/>
          </a:p>
        </p:txBody>
      </p:sp>
      <p:sp>
        <p:nvSpPr>
          <p:cNvPr id="4" name="Rectangle 3">
            <a:extLst>
              <a:ext uri="{FF2B5EF4-FFF2-40B4-BE49-F238E27FC236}">
                <a16:creationId xmlns:a16="http://schemas.microsoft.com/office/drawing/2014/main" id="{6F77D097-3339-4797-B493-4E77D94C236E}"/>
              </a:ext>
            </a:extLst>
          </p:cNvPr>
          <p:cNvSpPr>
            <a:spLocks noGrp="1" noChangeArrowheads="1"/>
          </p:cNvSpPr>
          <p:nvPr>
            <p:ph idx="1"/>
          </p:nvPr>
        </p:nvSpPr>
        <p:spPr>
          <a:xfrm>
            <a:off x="832758" y="2457450"/>
            <a:ext cx="7795702" cy="2833217"/>
          </a:xfrm>
        </p:spPr>
        <p:txBody>
          <a:bodyPr>
            <a:normAutofit/>
          </a:bodyPr>
          <a:lstStyle/>
          <a:p>
            <a:pPr marL="0" indent="0">
              <a:buNone/>
            </a:pPr>
            <a:r>
              <a:rPr lang="en-US" sz="2325" b="1" dirty="0"/>
              <a:t>How well are EPA and its federal, state and tribal partners communicating the goals, challenges and accomplishments of GLRI? Are there stakeholder groups that could be more effectively communicated with? What additional and/or innovative tools could be used to improve outreach to citizens, elected officials and partners?  </a:t>
            </a:r>
            <a:endParaRPr lang="en-US" sz="2325" dirty="0"/>
          </a:p>
          <a:p>
            <a:pPr lvl="1">
              <a:buNone/>
            </a:pPr>
            <a:endParaRPr lang="en-US" dirty="0"/>
          </a:p>
          <a:p>
            <a:pPr lvl="1" eaLnBrk="1" hangingPunct="1">
              <a:buFontTx/>
              <a:buNone/>
            </a:pPr>
            <a:endParaRPr lang="en-US" sz="1650" dirty="0"/>
          </a:p>
        </p:txBody>
      </p:sp>
      <p:pic>
        <p:nvPicPr>
          <p:cNvPr id="5" name="Picture 5" descr="epa_seal_color%20copy">
            <a:extLst>
              <a:ext uri="{FF2B5EF4-FFF2-40B4-BE49-F238E27FC236}">
                <a16:creationId xmlns:a16="http://schemas.microsoft.com/office/drawing/2014/main" id="{CDB85022-2D78-451E-86B5-FC10AC50F9BE}"/>
              </a:ext>
            </a:extLst>
          </p:cNvPr>
          <p:cNvPicPr>
            <a:picLocks noChangeAspect="1" noChangeArrowheads="1"/>
          </p:cNvPicPr>
          <p:nvPr/>
        </p:nvPicPr>
        <p:blipFill>
          <a:blip r:embed="rId2" cstate="print"/>
          <a:srcRect/>
          <a:stretch>
            <a:fillRect/>
          </a:stretch>
        </p:blipFill>
        <p:spPr bwMode="auto">
          <a:xfrm>
            <a:off x="7615146" y="4912415"/>
            <a:ext cx="883444" cy="800100"/>
          </a:xfrm>
          <a:prstGeom prst="rect">
            <a:avLst/>
          </a:prstGeom>
          <a:noFill/>
          <a:ln w="9525" algn="in">
            <a:noFill/>
            <a:miter lim="800000"/>
            <a:headEnd/>
            <a:tailEnd/>
          </a:ln>
        </p:spPr>
      </p:pic>
    </p:spTree>
    <p:extLst>
      <p:ext uri="{BB962C8B-B14F-4D97-AF65-F5344CB8AC3E}">
        <p14:creationId xmlns:p14="http://schemas.microsoft.com/office/powerpoint/2010/main" val="164597222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B20CA2-A9BE-4BA3-B908-03D48B079B91}"/>
              </a:ext>
            </a:extLst>
          </p:cNvPr>
          <p:cNvSpPr>
            <a:spLocks noGrp="1"/>
          </p:cNvSpPr>
          <p:nvPr>
            <p:ph type="title"/>
          </p:nvPr>
        </p:nvSpPr>
        <p:spPr>
          <a:xfrm>
            <a:off x="393555" y="620392"/>
            <a:ext cx="2856201" cy="5504688"/>
          </a:xfrm>
        </p:spPr>
        <p:txBody>
          <a:bodyPr>
            <a:normAutofit/>
          </a:bodyPr>
          <a:lstStyle/>
          <a:p>
            <a:pPr>
              <a:lnSpc>
                <a:spcPct val="90000"/>
              </a:lnSpc>
            </a:pPr>
            <a:r>
              <a:rPr lang="en-US" dirty="0">
                <a:solidFill>
                  <a:schemeClr val="accent5"/>
                </a:solidFill>
              </a:rPr>
              <a:t>GLRI Ecological Focus Workgroup</a:t>
            </a:r>
            <a:br>
              <a:rPr lang="en-US" dirty="0">
                <a:solidFill>
                  <a:schemeClr val="accent5"/>
                </a:solidFill>
              </a:rPr>
            </a:br>
            <a:r>
              <a:rPr lang="en-US" dirty="0">
                <a:solidFill>
                  <a:schemeClr val="accent5"/>
                </a:solidFill>
              </a:rPr>
              <a:t>Charge Question 3</a:t>
            </a:r>
            <a:endParaRPr lang="en-US" b="1" dirty="0">
              <a:solidFill>
                <a:schemeClr val="accent5"/>
              </a:solidFill>
            </a:endParaRPr>
          </a:p>
        </p:txBody>
      </p:sp>
      <p:graphicFrame>
        <p:nvGraphicFramePr>
          <p:cNvPr id="5" name="Content Placeholder 2">
            <a:extLst>
              <a:ext uri="{FF2B5EF4-FFF2-40B4-BE49-F238E27FC236}">
                <a16:creationId xmlns:a16="http://schemas.microsoft.com/office/drawing/2014/main" id="{2FF6E6B7-D322-4997-BB28-3B115D016BA7}"/>
              </a:ext>
            </a:extLst>
          </p:cNvPr>
          <p:cNvGraphicFramePr>
            <a:graphicFrameLocks noGrp="1"/>
          </p:cNvGraphicFramePr>
          <p:nvPr>
            <p:ph idx="1"/>
            <p:extLst>
              <p:ext uri="{D42A27DB-BD31-4B8C-83A1-F6EECF244321}">
                <p14:modId xmlns:p14="http://schemas.microsoft.com/office/powerpoint/2010/main" val="702917641"/>
              </p:ext>
            </p:extLst>
          </p:nvPr>
        </p:nvGraphicFramePr>
        <p:xfrm>
          <a:off x="3819906" y="620392"/>
          <a:ext cx="4697730" cy="550468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415037590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00EDD19-6802-4EC3-95CE-CFFAB042CF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171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A82AB990-06F4-41CC-95E6-998C1979486A}"/>
              </a:ext>
            </a:extLst>
          </p:cNvPr>
          <p:cNvSpPr>
            <a:spLocks noGrp="1"/>
          </p:cNvSpPr>
          <p:nvPr>
            <p:ph type="title"/>
          </p:nvPr>
        </p:nvSpPr>
        <p:spPr>
          <a:xfrm>
            <a:off x="628650" y="365125"/>
            <a:ext cx="7886700" cy="930275"/>
          </a:xfrm>
        </p:spPr>
        <p:txBody>
          <a:bodyPr>
            <a:normAutofit/>
          </a:bodyPr>
          <a:lstStyle/>
          <a:p>
            <a:r>
              <a:rPr lang="en-US" sz="4700" dirty="0"/>
              <a:t>Recommendations</a:t>
            </a:r>
          </a:p>
        </p:txBody>
      </p:sp>
      <p:sp>
        <p:nvSpPr>
          <p:cNvPr id="10" name="sketch line">
            <a:extLst>
              <a:ext uri="{FF2B5EF4-FFF2-40B4-BE49-F238E27FC236}">
                <a16:creationId xmlns:a16="http://schemas.microsoft.com/office/drawing/2014/main" id="{DB17E863-922E-4C26-BD64-E8FD41D286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01777" y="1677373"/>
            <a:ext cx="8140446" cy="18288"/>
          </a:xfrm>
          <a:custGeom>
            <a:avLst/>
            <a:gdLst>
              <a:gd name="connsiteX0" fmla="*/ 0 w 8140446"/>
              <a:gd name="connsiteY0" fmla="*/ 0 h 18288"/>
              <a:gd name="connsiteX1" fmla="*/ 434157 w 8140446"/>
              <a:gd name="connsiteY1" fmla="*/ 0 h 18288"/>
              <a:gd name="connsiteX2" fmla="*/ 1193932 w 8140446"/>
              <a:gd name="connsiteY2" fmla="*/ 0 h 18288"/>
              <a:gd name="connsiteX3" fmla="*/ 1628089 w 8140446"/>
              <a:gd name="connsiteY3" fmla="*/ 0 h 18288"/>
              <a:gd name="connsiteX4" fmla="*/ 2225055 w 8140446"/>
              <a:gd name="connsiteY4" fmla="*/ 0 h 18288"/>
              <a:gd name="connsiteX5" fmla="*/ 3066235 w 8140446"/>
              <a:gd name="connsiteY5" fmla="*/ 0 h 18288"/>
              <a:gd name="connsiteX6" fmla="*/ 3744605 w 8140446"/>
              <a:gd name="connsiteY6" fmla="*/ 0 h 18288"/>
              <a:gd name="connsiteX7" fmla="*/ 4504380 w 8140446"/>
              <a:gd name="connsiteY7" fmla="*/ 0 h 18288"/>
              <a:gd name="connsiteX8" fmla="*/ 5101346 w 8140446"/>
              <a:gd name="connsiteY8" fmla="*/ 0 h 18288"/>
              <a:gd name="connsiteX9" fmla="*/ 5779717 w 8140446"/>
              <a:gd name="connsiteY9" fmla="*/ 0 h 18288"/>
              <a:gd name="connsiteX10" fmla="*/ 6620896 w 8140446"/>
              <a:gd name="connsiteY10" fmla="*/ 0 h 18288"/>
              <a:gd name="connsiteX11" fmla="*/ 7136458 w 8140446"/>
              <a:gd name="connsiteY11" fmla="*/ 0 h 18288"/>
              <a:gd name="connsiteX12" fmla="*/ 8140446 w 8140446"/>
              <a:gd name="connsiteY12" fmla="*/ 0 h 18288"/>
              <a:gd name="connsiteX13" fmla="*/ 8140446 w 8140446"/>
              <a:gd name="connsiteY13" fmla="*/ 18288 h 18288"/>
              <a:gd name="connsiteX14" fmla="*/ 7543480 w 8140446"/>
              <a:gd name="connsiteY14" fmla="*/ 18288 h 18288"/>
              <a:gd name="connsiteX15" fmla="*/ 7109323 w 8140446"/>
              <a:gd name="connsiteY15" fmla="*/ 18288 h 18288"/>
              <a:gd name="connsiteX16" fmla="*/ 6430952 w 8140446"/>
              <a:gd name="connsiteY16" fmla="*/ 18288 h 18288"/>
              <a:gd name="connsiteX17" fmla="*/ 5915391 w 8140446"/>
              <a:gd name="connsiteY17" fmla="*/ 18288 h 18288"/>
              <a:gd name="connsiteX18" fmla="*/ 5237020 w 8140446"/>
              <a:gd name="connsiteY18" fmla="*/ 18288 h 18288"/>
              <a:gd name="connsiteX19" fmla="*/ 4558650 w 8140446"/>
              <a:gd name="connsiteY19" fmla="*/ 18288 h 18288"/>
              <a:gd name="connsiteX20" fmla="*/ 3880279 w 8140446"/>
              <a:gd name="connsiteY20" fmla="*/ 18288 h 18288"/>
              <a:gd name="connsiteX21" fmla="*/ 3201909 w 8140446"/>
              <a:gd name="connsiteY21" fmla="*/ 18288 h 18288"/>
              <a:gd name="connsiteX22" fmla="*/ 2604943 w 8140446"/>
              <a:gd name="connsiteY22" fmla="*/ 18288 h 18288"/>
              <a:gd name="connsiteX23" fmla="*/ 1845168 w 8140446"/>
              <a:gd name="connsiteY23" fmla="*/ 18288 h 18288"/>
              <a:gd name="connsiteX24" fmla="*/ 1166797 w 8140446"/>
              <a:gd name="connsiteY24" fmla="*/ 18288 h 18288"/>
              <a:gd name="connsiteX25" fmla="*/ 0 w 8140446"/>
              <a:gd name="connsiteY25" fmla="*/ 18288 h 18288"/>
              <a:gd name="connsiteX26" fmla="*/ 0 w 8140446"/>
              <a:gd name="connsiteY26" fmla="*/ 0 h 18288"/>
              <a:gd name="connsiteX0" fmla="*/ 0 w 8140446"/>
              <a:gd name="connsiteY0" fmla="*/ 0 h 18288"/>
              <a:gd name="connsiteX1" fmla="*/ 596966 w 8140446"/>
              <a:gd name="connsiteY1" fmla="*/ 0 h 18288"/>
              <a:gd name="connsiteX2" fmla="*/ 1031123 w 8140446"/>
              <a:gd name="connsiteY2" fmla="*/ 0 h 18288"/>
              <a:gd name="connsiteX3" fmla="*/ 1872303 w 8140446"/>
              <a:gd name="connsiteY3" fmla="*/ 0 h 18288"/>
              <a:gd name="connsiteX4" fmla="*/ 2469269 w 8140446"/>
              <a:gd name="connsiteY4" fmla="*/ 0 h 18288"/>
              <a:gd name="connsiteX5" fmla="*/ 3066235 w 8140446"/>
              <a:gd name="connsiteY5" fmla="*/ 0 h 18288"/>
              <a:gd name="connsiteX6" fmla="*/ 3907414 w 8140446"/>
              <a:gd name="connsiteY6" fmla="*/ 0 h 18288"/>
              <a:gd name="connsiteX7" fmla="*/ 4422976 w 8140446"/>
              <a:gd name="connsiteY7" fmla="*/ 0 h 18288"/>
              <a:gd name="connsiteX8" fmla="*/ 5264155 w 8140446"/>
              <a:gd name="connsiteY8" fmla="*/ 0 h 18288"/>
              <a:gd name="connsiteX9" fmla="*/ 6105335 w 8140446"/>
              <a:gd name="connsiteY9" fmla="*/ 0 h 18288"/>
              <a:gd name="connsiteX10" fmla="*/ 6783705 w 8140446"/>
              <a:gd name="connsiteY10" fmla="*/ 0 h 18288"/>
              <a:gd name="connsiteX11" fmla="*/ 8140446 w 8140446"/>
              <a:gd name="connsiteY11" fmla="*/ 0 h 18288"/>
              <a:gd name="connsiteX12" fmla="*/ 8140446 w 8140446"/>
              <a:gd name="connsiteY12" fmla="*/ 18288 h 18288"/>
              <a:gd name="connsiteX13" fmla="*/ 7706289 w 8140446"/>
              <a:gd name="connsiteY13" fmla="*/ 18288 h 18288"/>
              <a:gd name="connsiteX14" fmla="*/ 6865109 w 8140446"/>
              <a:gd name="connsiteY14" fmla="*/ 18288 h 18288"/>
              <a:gd name="connsiteX15" fmla="*/ 6349548 w 8140446"/>
              <a:gd name="connsiteY15" fmla="*/ 18288 h 18288"/>
              <a:gd name="connsiteX16" fmla="*/ 5671177 w 8140446"/>
              <a:gd name="connsiteY16" fmla="*/ 18288 h 18288"/>
              <a:gd name="connsiteX17" fmla="*/ 4829998 w 8140446"/>
              <a:gd name="connsiteY17" fmla="*/ 18288 h 18288"/>
              <a:gd name="connsiteX18" fmla="*/ 4151627 w 8140446"/>
              <a:gd name="connsiteY18" fmla="*/ 18288 h 18288"/>
              <a:gd name="connsiteX19" fmla="*/ 3717470 w 8140446"/>
              <a:gd name="connsiteY19" fmla="*/ 18288 h 18288"/>
              <a:gd name="connsiteX20" fmla="*/ 3201909 w 8140446"/>
              <a:gd name="connsiteY20" fmla="*/ 18288 h 18288"/>
              <a:gd name="connsiteX21" fmla="*/ 2360729 w 8140446"/>
              <a:gd name="connsiteY21" fmla="*/ 18288 h 18288"/>
              <a:gd name="connsiteX22" fmla="*/ 1682359 w 8140446"/>
              <a:gd name="connsiteY22" fmla="*/ 18288 h 18288"/>
              <a:gd name="connsiteX23" fmla="*/ 1166797 w 8140446"/>
              <a:gd name="connsiteY23" fmla="*/ 18288 h 18288"/>
              <a:gd name="connsiteX24" fmla="*/ 0 w 8140446"/>
              <a:gd name="connsiteY24" fmla="*/ 18288 h 18288"/>
              <a:gd name="connsiteX25" fmla="*/ 0 w 8140446"/>
              <a:gd name="connsiteY25"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8140446" h="18288" fill="none" extrusionOk="0">
                <a:moveTo>
                  <a:pt x="0" y="0"/>
                </a:moveTo>
                <a:cubicBezTo>
                  <a:pt x="87427" y="6231"/>
                  <a:pt x="309612" y="-26324"/>
                  <a:pt x="434157" y="0"/>
                </a:cubicBezTo>
                <a:cubicBezTo>
                  <a:pt x="536972" y="29330"/>
                  <a:pt x="959392" y="28619"/>
                  <a:pt x="1193932" y="0"/>
                </a:cubicBezTo>
                <a:cubicBezTo>
                  <a:pt x="1446097" y="13819"/>
                  <a:pt x="1471680" y="7203"/>
                  <a:pt x="1628089" y="0"/>
                </a:cubicBezTo>
                <a:cubicBezTo>
                  <a:pt x="1817415" y="4047"/>
                  <a:pt x="1949536" y="-59324"/>
                  <a:pt x="2225055" y="0"/>
                </a:cubicBezTo>
                <a:cubicBezTo>
                  <a:pt x="2520490" y="18365"/>
                  <a:pt x="2717469" y="18707"/>
                  <a:pt x="3066235" y="0"/>
                </a:cubicBezTo>
                <a:cubicBezTo>
                  <a:pt x="3437075" y="3751"/>
                  <a:pt x="3408347" y="31644"/>
                  <a:pt x="3744605" y="0"/>
                </a:cubicBezTo>
                <a:cubicBezTo>
                  <a:pt x="4097249" y="-11527"/>
                  <a:pt x="4249699" y="-32555"/>
                  <a:pt x="4504380" y="0"/>
                </a:cubicBezTo>
                <a:cubicBezTo>
                  <a:pt x="4737570" y="17980"/>
                  <a:pt x="4877497" y="1006"/>
                  <a:pt x="5101346" y="0"/>
                </a:cubicBezTo>
                <a:cubicBezTo>
                  <a:pt x="5359305" y="-15330"/>
                  <a:pt x="5447195" y="7257"/>
                  <a:pt x="5779717" y="0"/>
                </a:cubicBezTo>
                <a:cubicBezTo>
                  <a:pt x="6090019" y="-17621"/>
                  <a:pt x="6273151" y="4279"/>
                  <a:pt x="6620896" y="0"/>
                </a:cubicBezTo>
                <a:cubicBezTo>
                  <a:pt x="6968586" y="34056"/>
                  <a:pt x="6990073" y="23587"/>
                  <a:pt x="7136458" y="0"/>
                </a:cubicBezTo>
                <a:cubicBezTo>
                  <a:pt x="7320575" y="20480"/>
                  <a:pt x="7847401" y="-6173"/>
                  <a:pt x="8140446" y="0"/>
                </a:cubicBezTo>
                <a:cubicBezTo>
                  <a:pt x="8139878" y="7862"/>
                  <a:pt x="8140227" y="13269"/>
                  <a:pt x="8140446" y="18288"/>
                </a:cubicBezTo>
                <a:cubicBezTo>
                  <a:pt x="7908069" y="-20636"/>
                  <a:pt x="7683037" y="21977"/>
                  <a:pt x="7543480" y="18288"/>
                </a:cubicBezTo>
                <a:cubicBezTo>
                  <a:pt x="7393752" y="10050"/>
                  <a:pt x="7221032" y="-3229"/>
                  <a:pt x="7109323" y="18288"/>
                </a:cubicBezTo>
                <a:cubicBezTo>
                  <a:pt x="7015297" y="22483"/>
                  <a:pt x="6599332" y="40899"/>
                  <a:pt x="6430952" y="18288"/>
                </a:cubicBezTo>
                <a:cubicBezTo>
                  <a:pt x="6292915" y="-34150"/>
                  <a:pt x="6142305" y="21507"/>
                  <a:pt x="5915391" y="18288"/>
                </a:cubicBezTo>
                <a:cubicBezTo>
                  <a:pt x="5682725" y="47843"/>
                  <a:pt x="5440566" y="31420"/>
                  <a:pt x="5237020" y="18288"/>
                </a:cubicBezTo>
                <a:cubicBezTo>
                  <a:pt x="5046456" y="10577"/>
                  <a:pt x="4706449" y="51976"/>
                  <a:pt x="4558650" y="18288"/>
                </a:cubicBezTo>
                <a:cubicBezTo>
                  <a:pt x="4361396" y="-987"/>
                  <a:pt x="4145362" y="-22303"/>
                  <a:pt x="3880279" y="18288"/>
                </a:cubicBezTo>
                <a:cubicBezTo>
                  <a:pt x="3610716" y="25411"/>
                  <a:pt x="3472690" y="4008"/>
                  <a:pt x="3201909" y="18288"/>
                </a:cubicBezTo>
                <a:cubicBezTo>
                  <a:pt x="2913595" y="35097"/>
                  <a:pt x="2753317" y="-1149"/>
                  <a:pt x="2604943" y="18288"/>
                </a:cubicBezTo>
                <a:cubicBezTo>
                  <a:pt x="2450130" y="36989"/>
                  <a:pt x="1974183" y="40159"/>
                  <a:pt x="1845168" y="18288"/>
                </a:cubicBezTo>
                <a:cubicBezTo>
                  <a:pt x="1677929" y="220"/>
                  <a:pt x="1378098" y="-772"/>
                  <a:pt x="1166797" y="18288"/>
                </a:cubicBezTo>
                <a:cubicBezTo>
                  <a:pt x="921150" y="53277"/>
                  <a:pt x="327457" y="47297"/>
                  <a:pt x="0" y="18288"/>
                </a:cubicBezTo>
                <a:cubicBezTo>
                  <a:pt x="-589" y="13471"/>
                  <a:pt x="-474" y="7409"/>
                  <a:pt x="0" y="0"/>
                </a:cubicBezTo>
                <a:close/>
              </a:path>
              <a:path w="8140446" h="18288" stroke="0" extrusionOk="0">
                <a:moveTo>
                  <a:pt x="0" y="0"/>
                </a:moveTo>
                <a:cubicBezTo>
                  <a:pt x="136968" y="-25482"/>
                  <a:pt x="379786" y="11224"/>
                  <a:pt x="596966" y="0"/>
                </a:cubicBezTo>
                <a:cubicBezTo>
                  <a:pt x="815878" y="-21223"/>
                  <a:pt x="832062" y="11868"/>
                  <a:pt x="1031123" y="0"/>
                </a:cubicBezTo>
                <a:cubicBezTo>
                  <a:pt x="1256800" y="-30738"/>
                  <a:pt x="1658090" y="-20345"/>
                  <a:pt x="1872303" y="0"/>
                </a:cubicBezTo>
                <a:cubicBezTo>
                  <a:pt x="2115604" y="28431"/>
                  <a:pt x="2277865" y="-40642"/>
                  <a:pt x="2469269" y="0"/>
                </a:cubicBezTo>
                <a:cubicBezTo>
                  <a:pt x="2679731" y="25919"/>
                  <a:pt x="2788602" y="-6498"/>
                  <a:pt x="3066235" y="0"/>
                </a:cubicBezTo>
                <a:cubicBezTo>
                  <a:pt x="3325663" y="-14487"/>
                  <a:pt x="3706561" y="67517"/>
                  <a:pt x="3907414" y="0"/>
                </a:cubicBezTo>
                <a:cubicBezTo>
                  <a:pt x="4127229" y="-37113"/>
                  <a:pt x="4179037" y="-8167"/>
                  <a:pt x="4422976" y="0"/>
                </a:cubicBezTo>
                <a:cubicBezTo>
                  <a:pt x="4683575" y="-28486"/>
                  <a:pt x="5055803" y="-13799"/>
                  <a:pt x="5264155" y="0"/>
                </a:cubicBezTo>
                <a:cubicBezTo>
                  <a:pt x="5513566" y="14315"/>
                  <a:pt x="5735215" y="2768"/>
                  <a:pt x="6105335" y="0"/>
                </a:cubicBezTo>
                <a:cubicBezTo>
                  <a:pt x="6510913" y="-12587"/>
                  <a:pt x="6456171" y="3247"/>
                  <a:pt x="6783705" y="0"/>
                </a:cubicBezTo>
                <a:cubicBezTo>
                  <a:pt x="7057099" y="-15461"/>
                  <a:pt x="7592067" y="5384"/>
                  <a:pt x="8140446" y="0"/>
                </a:cubicBezTo>
                <a:cubicBezTo>
                  <a:pt x="8140452" y="8597"/>
                  <a:pt x="8141122" y="9732"/>
                  <a:pt x="8140446" y="18288"/>
                </a:cubicBezTo>
                <a:cubicBezTo>
                  <a:pt x="7961834" y="8406"/>
                  <a:pt x="7874097" y="10350"/>
                  <a:pt x="7706289" y="18288"/>
                </a:cubicBezTo>
                <a:cubicBezTo>
                  <a:pt x="7582508" y="-14920"/>
                  <a:pt x="7179551" y="-33111"/>
                  <a:pt x="6865109" y="18288"/>
                </a:cubicBezTo>
                <a:cubicBezTo>
                  <a:pt x="6583382" y="24117"/>
                  <a:pt x="6525821" y="36696"/>
                  <a:pt x="6349548" y="18288"/>
                </a:cubicBezTo>
                <a:cubicBezTo>
                  <a:pt x="6209953" y="10881"/>
                  <a:pt x="5959707" y="-47828"/>
                  <a:pt x="5671177" y="18288"/>
                </a:cubicBezTo>
                <a:cubicBezTo>
                  <a:pt x="5387744" y="29809"/>
                  <a:pt x="5228514" y="101507"/>
                  <a:pt x="4829998" y="18288"/>
                </a:cubicBezTo>
                <a:cubicBezTo>
                  <a:pt x="4415646" y="-28596"/>
                  <a:pt x="4343809" y="28954"/>
                  <a:pt x="4151627" y="18288"/>
                </a:cubicBezTo>
                <a:cubicBezTo>
                  <a:pt x="3950673" y="-9796"/>
                  <a:pt x="3879947" y="41143"/>
                  <a:pt x="3717470" y="18288"/>
                </a:cubicBezTo>
                <a:cubicBezTo>
                  <a:pt x="3558660" y="10110"/>
                  <a:pt x="3468854" y="29375"/>
                  <a:pt x="3201909" y="18288"/>
                </a:cubicBezTo>
                <a:cubicBezTo>
                  <a:pt x="2965673" y="10505"/>
                  <a:pt x="2568327" y="22116"/>
                  <a:pt x="2360729" y="18288"/>
                </a:cubicBezTo>
                <a:cubicBezTo>
                  <a:pt x="2171885" y="49144"/>
                  <a:pt x="1923258" y="16020"/>
                  <a:pt x="1682359" y="18288"/>
                </a:cubicBezTo>
                <a:cubicBezTo>
                  <a:pt x="1430698" y="-2378"/>
                  <a:pt x="1324229" y="-1751"/>
                  <a:pt x="1166797" y="18288"/>
                </a:cubicBezTo>
                <a:cubicBezTo>
                  <a:pt x="1001390" y="41795"/>
                  <a:pt x="324313" y="57964"/>
                  <a:pt x="0" y="18288"/>
                </a:cubicBezTo>
                <a:cubicBezTo>
                  <a:pt x="285" y="13135"/>
                  <a:pt x="532" y="5956"/>
                  <a:pt x="0" y="0"/>
                </a:cubicBezTo>
                <a:close/>
              </a:path>
              <a:path w="8140446" h="18288" fill="none" stroke="0" extrusionOk="0">
                <a:moveTo>
                  <a:pt x="0" y="0"/>
                </a:moveTo>
                <a:cubicBezTo>
                  <a:pt x="69532" y="-6557"/>
                  <a:pt x="264219" y="3919"/>
                  <a:pt x="434157" y="0"/>
                </a:cubicBezTo>
                <a:cubicBezTo>
                  <a:pt x="600013" y="9090"/>
                  <a:pt x="921449" y="-13478"/>
                  <a:pt x="1193932" y="0"/>
                </a:cubicBezTo>
                <a:cubicBezTo>
                  <a:pt x="1443592" y="14844"/>
                  <a:pt x="1471188" y="10722"/>
                  <a:pt x="1628089" y="0"/>
                </a:cubicBezTo>
                <a:cubicBezTo>
                  <a:pt x="1750006" y="-24149"/>
                  <a:pt x="1967480" y="-14904"/>
                  <a:pt x="2225055" y="0"/>
                </a:cubicBezTo>
                <a:cubicBezTo>
                  <a:pt x="2503918" y="19247"/>
                  <a:pt x="2709263" y="-16351"/>
                  <a:pt x="3066235" y="0"/>
                </a:cubicBezTo>
                <a:cubicBezTo>
                  <a:pt x="3429723" y="-1627"/>
                  <a:pt x="3399401" y="30976"/>
                  <a:pt x="3744605" y="0"/>
                </a:cubicBezTo>
                <a:cubicBezTo>
                  <a:pt x="4081920" y="-40602"/>
                  <a:pt x="4258272" y="-2441"/>
                  <a:pt x="4504380" y="0"/>
                </a:cubicBezTo>
                <a:cubicBezTo>
                  <a:pt x="4760039" y="21121"/>
                  <a:pt x="4866555" y="-1351"/>
                  <a:pt x="5101346" y="0"/>
                </a:cubicBezTo>
                <a:cubicBezTo>
                  <a:pt x="5336279" y="1859"/>
                  <a:pt x="5465100" y="30801"/>
                  <a:pt x="5779717" y="0"/>
                </a:cubicBezTo>
                <a:cubicBezTo>
                  <a:pt x="6117018" y="-2879"/>
                  <a:pt x="6273497" y="-5002"/>
                  <a:pt x="6620896" y="0"/>
                </a:cubicBezTo>
                <a:cubicBezTo>
                  <a:pt x="6972306" y="38666"/>
                  <a:pt x="6992056" y="28334"/>
                  <a:pt x="7136458" y="0"/>
                </a:cubicBezTo>
                <a:cubicBezTo>
                  <a:pt x="7325567" y="-61201"/>
                  <a:pt x="7766555" y="-88399"/>
                  <a:pt x="8140446" y="0"/>
                </a:cubicBezTo>
                <a:cubicBezTo>
                  <a:pt x="8140031" y="7748"/>
                  <a:pt x="8139515" y="13015"/>
                  <a:pt x="8140446" y="18288"/>
                </a:cubicBezTo>
                <a:cubicBezTo>
                  <a:pt x="7892673" y="-4012"/>
                  <a:pt x="7668025" y="650"/>
                  <a:pt x="7543480" y="18288"/>
                </a:cubicBezTo>
                <a:cubicBezTo>
                  <a:pt x="7406710" y="-3467"/>
                  <a:pt x="7207646" y="8893"/>
                  <a:pt x="7109323" y="18288"/>
                </a:cubicBezTo>
                <a:cubicBezTo>
                  <a:pt x="6993037" y="49011"/>
                  <a:pt x="6598723" y="59405"/>
                  <a:pt x="6430952" y="18288"/>
                </a:cubicBezTo>
                <a:cubicBezTo>
                  <a:pt x="6284771" y="15315"/>
                  <a:pt x="6162730" y="20350"/>
                  <a:pt x="5915391" y="18288"/>
                </a:cubicBezTo>
                <a:cubicBezTo>
                  <a:pt x="5684668" y="13603"/>
                  <a:pt x="5422852" y="53618"/>
                  <a:pt x="5237020" y="18288"/>
                </a:cubicBezTo>
                <a:cubicBezTo>
                  <a:pt x="5035482" y="26296"/>
                  <a:pt x="4719808" y="55145"/>
                  <a:pt x="4558650" y="18288"/>
                </a:cubicBezTo>
                <a:cubicBezTo>
                  <a:pt x="4375169" y="-35587"/>
                  <a:pt x="4137553" y="12086"/>
                  <a:pt x="3880279" y="18288"/>
                </a:cubicBezTo>
                <a:cubicBezTo>
                  <a:pt x="3624533" y="32648"/>
                  <a:pt x="3467387" y="6480"/>
                  <a:pt x="3201909" y="18288"/>
                </a:cubicBezTo>
                <a:cubicBezTo>
                  <a:pt x="2918126" y="73342"/>
                  <a:pt x="2717830" y="-17156"/>
                  <a:pt x="2604943" y="18288"/>
                </a:cubicBezTo>
                <a:cubicBezTo>
                  <a:pt x="2496133" y="44525"/>
                  <a:pt x="2003915" y="18254"/>
                  <a:pt x="1845168" y="18288"/>
                </a:cubicBezTo>
                <a:cubicBezTo>
                  <a:pt x="1694518" y="14989"/>
                  <a:pt x="1344959" y="44188"/>
                  <a:pt x="1166797" y="18288"/>
                </a:cubicBezTo>
                <a:cubicBezTo>
                  <a:pt x="935925" y="69451"/>
                  <a:pt x="319712" y="-63972"/>
                  <a:pt x="0" y="18288"/>
                </a:cubicBezTo>
                <a:cubicBezTo>
                  <a:pt x="1307" y="12414"/>
                  <a:pt x="-32" y="5741"/>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custGeom>
                    <a:avLst/>
                    <a:gdLst>
                      <a:gd name="connsiteX0" fmla="*/ 0 w 8140446"/>
                      <a:gd name="connsiteY0" fmla="*/ 0 h 18288"/>
                      <a:gd name="connsiteX1" fmla="*/ 434157 w 8140446"/>
                      <a:gd name="connsiteY1" fmla="*/ 0 h 18288"/>
                      <a:gd name="connsiteX2" fmla="*/ 1193932 w 8140446"/>
                      <a:gd name="connsiteY2" fmla="*/ 0 h 18288"/>
                      <a:gd name="connsiteX3" fmla="*/ 1628089 w 8140446"/>
                      <a:gd name="connsiteY3" fmla="*/ 0 h 18288"/>
                      <a:gd name="connsiteX4" fmla="*/ 2225055 w 8140446"/>
                      <a:gd name="connsiteY4" fmla="*/ 0 h 18288"/>
                      <a:gd name="connsiteX5" fmla="*/ 3066235 w 8140446"/>
                      <a:gd name="connsiteY5" fmla="*/ 0 h 18288"/>
                      <a:gd name="connsiteX6" fmla="*/ 3744605 w 8140446"/>
                      <a:gd name="connsiteY6" fmla="*/ 0 h 18288"/>
                      <a:gd name="connsiteX7" fmla="*/ 4504380 w 8140446"/>
                      <a:gd name="connsiteY7" fmla="*/ 0 h 18288"/>
                      <a:gd name="connsiteX8" fmla="*/ 5101346 w 8140446"/>
                      <a:gd name="connsiteY8" fmla="*/ 0 h 18288"/>
                      <a:gd name="connsiteX9" fmla="*/ 5779717 w 8140446"/>
                      <a:gd name="connsiteY9" fmla="*/ 0 h 18288"/>
                      <a:gd name="connsiteX10" fmla="*/ 6620896 w 8140446"/>
                      <a:gd name="connsiteY10" fmla="*/ 0 h 18288"/>
                      <a:gd name="connsiteX11" fmla="*/ 7136458 w 8140446"/>
                      <a:gd name="connsiteY11" fmla="*/ 0 h 18288"/>
                      <a:gd name="connsiteX12" fmla="*/ 8140446 w 8140446"/>
                      <a:gd name="connsiteY12" fmla="*/ 0 h 18288"/>
                      <a:gd name="connsiteX13" fmla="*/ 8140446 w 8140446"/>
                      <a:gd name="connsiteY13" fmla="*/ 18288 h 18288"/>
                      <a:gd name="connsiteX14" fmla="*/ 7543480 w 8140446"/>
                      <a:gd name="connsiteY14" fmla="*/ 18288 h 18288"/>
                      <a:gd name="connsiteX15" fmla="*/ 7109323 w 8140446"/>
                      <a:gd name="connsiteY15" fmla="*/ 18288 h 18288"/>
                      <a:gd name="connsiteX16" fmla="*/ 6430952 w 8140446"/>
                      <a:gd name="connsiteY16" fmla="*/ 18288 h 18288"/>
                      <a:gd name="connsiteX17" fmla="*/ 5915391 w 8140446"/>
                      <a:gd name="connsiteY17" fmla="*/ 18288 h 18288"/>
                      <a:gd name="connsiteX18" fmla="*/ 5237020 w 8140446"/>
                      <a:gd name="connsiteY18" fmla="*/ 18288 h 18288"/>
                      <a:gd name="connsiteX19" fmla="*/ 4558650 w 8140446"/>
                      <a:gd name="connsiteY19" fmla="*/ 18288 h 18288"/>
                      <a:gd name="connsiteX20" fmla="*/ 3880279 w 8140446"/>
                      <a:gd name="connsiteY20" fmla="*/ 18288 h 18288"/>
                      <a:gd name="connsiteX21" fmla="*/ 3201909 w 8140446"/>
                      <a:gd name="connsiteY21" fmla="*/ 18288 h 18288"/>
                      <a:gd name="connsiteX22" fmla="*/ 2604943 w 8140446"/>
                      <a:gd name="connsiteY22" fmla="*/ 18288 h 18288"/>
                      <a:gd name="connsiteX23" fmla="*/ 1845168 w 8140446"/>
                      <a:gd name="connsiteY23" fmla="*/ 18288 h 18288"/>
                      <a:gd name="connsiteX24" fmla="*/ 1166797 w 8140446"/>
                      <a:gd name="connsiteY24" fmla="*/ 18288 h 18288"/>
                      <a:gd name="connsiteX25" fmla="*/ 0 w 8140446"/>
                      <a:gd name="connsiteY25" fmla="*/ 18288 h 18288"/>
                      <a:gd name="connsiteX26" fmla="*/ 0 w 8140446"/>
                      <a:gd name="connsiteY26"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8140446" h="18288" fill="none" extrusionOk="0">
                        <a:moveTo>
                          <a:pt x="0" y="0"/>
                        </a:moveTo>
                        <a:cubicBezTo>
                          <a:pt x="94920" y="9103"/>
                          <a:pt x="287892" y="-4966"/>
                          <a:pt x="434157" y="0"/>
                        </a:cubicBezTo>
                        <a:cubicBezTo>
                          <a:pt x="580422" y="4966"/>
                          <a:pt x="943595" y="-14182"/>
                          <a:pt x="1193932" y="0"/>
                        </a:cubicBezTo>
                        <a:cubicBezTo>
                          <a:pt x="1444270" y="14182"/>
                          <a:pt x="1472129" y="5523"/>
                          <a:pt x="1628089" y="0"/>
                        </a:cubicBezTo>
                        <a:cubicBezTo>
                          <a:pt x="1784049" y="-5523"/>
                          <a:pt x="1962419" y="-17322"/>
                          <a:pt x="2225055" y="0"/>
                        </a:cubicBezTo>
                        <a:cubicBezTo>
                          <a:pt x="2487691" y="17322"/>
                          <a:pt x="2700681" y="1311"/>
                          <a:pt x="3066235" y="0"/>
                        </a:cubicBezTo>
                        <a:cubicBezTo>
                          <a:pt x="3431789" y="-1311"/>
                          <a:pt x="3405662" y="25081"/>
                          <a:pt x="3744605" y="0"/>
                        </a:cubicBezTo>
                        <a:cubicBezTo>
                          <a:pt x="4083548" y="-25081"/>
                          <a:pt x="4265111" y="-11945"/>
                          <a:pt x="4504380" y="0"/>
                        </a:cubicBezTo>
                        <a:cubicBezTo>
                          <a:pt x="4743649" y="11945"/>
                          <a:pt x="4860394" y="-2832"/>
                          <a:pt x="5101346" y="0"/>
                        </a:cubicBezTo>
                        <a:cubicBezTo>
                          <a:pt x="5342298" y="2832"/>
                          <a:pt x="5456387" y="23676"/>
                          <a:pt x="5779717" y="0"/>
                        </a:cubicBezTo>
                        <a:cubicBezTo>
                          <a:pt x="6103047" y="-23676"/>
                          <a:pt x="6270379" y="-37291"/>
                          <a:pt x="6620896" y="0"/>
                        </a:cubicBezTo>
                        <a:cubicBezTo>
                          <a:pt x="6971413" y="37291"/>
                          <a:pt x="6989068" y="24674"/>
                          <a:pt x="7136458" y="0"/>
                        </a:cubicBezTo>
                        <a:cubicBezTo>
                          <a:pt x="7283848" y="-24674"/>
                          <a:pt x="7752532" y="-22436"/>
                          <a:pt x="8140446" y="0"/>
                        </a:cubicBezTo>
                        <a:cubicBezTo>
                          <a:pt x="8140314" y="7702"/>
                          <a:pt x="8140234" y="13511"/>
                          <a:pt x="8140446" y="18288"/>
                        </a:cubicBezTo>
                        <a:cubicBezTo>
                          <a:pt x="7906329" y="-3043"/>
                          <a:pt x="7681180" y="27465"/>
                          <a:pt x="7543480" y="18288"/>
                        </a:cubicBezTo>
                        <a:cubicBezTo>
                          <a:pt x="7405780" y="9111"/>
                          <a:pt x="7216607" y="3660"/>
                          <a:pt x="7109323" y="18288"/>
                        </a:cubicBezTo>
                        <a:cubicBezTo>
                          <a:pt x="7002039" y="32916"/>
                          <a:pt x="6576231" y="42692"/>
                          <a:pt x="6430952" y="18288"/>
                        </a:cubicBezTo>
                        <a:cubicBezTo>
                          <a:pt x="6285673" y="-6116"/>
                          <a:pt x="6138840" y="34521"/>
                          <a:pt x="5915391" y="18288"/>
                        </a:cubicBezTo>
                        <a:cubicBezTo>
                          <a:pt x="5691942" y="2055"/>
                          <a:pt x="5459460" y="51666"/>
                          <a:pt x="5237020" y="18288"/>
                        </a:cubicBezTo>
                        <a:cubicBezTo>
                          <a:pt x="5014580" y="-15090"/>
                          <a:pt x="4747677" y="40449"/>
                          <a:pt x="4558650" y="18288"/>
                        </a:cubicBezTo>
                        <a:cubicBezTo>
                          <a:pt x="4369623" y="-3873"/>
                          <a:pt x="4146061" y="12568"/>
                          <a:pt x="3880279" y="18288"/>
                        </a:cubicBezTo>
                        <a:cubicBezTo>
                          <a:pt x="3614497" y="24008"/>
                          <a:pt x="3473808" y="-12908"/>
                          <a:pt x="3201909" y="18288"/>
                        </a:cubicBezTo>
                        <a:cubicBezTo>
                          <a:pt x="2930010" y="49484"/>
                          <a:pt x="2728175" y="-3430"/>
                          <a:pt x="2604943" y="18288"/>
                        </a:cubicBezTo>
                        <a:cubicBezTo>
                          <a:pt x="2481711" y="40006"/>
                          <a:pt x="2004334" y="26952"/>
                          <a:pt x="1845168" y="18288"/>
                        </a:cubicBezTo>
                        <a:cubicBezTo>
                          <a:pt x="1686003" y="9624"/>
                          <a:pt x="1375070" y="37580"/>
                          <a:pt x="1166797" y="18288"/>
                        </a:cubicBezTo>
                        <a:cubicBezTo>
                          <a:pt x="958524" y="-1004"/>
                          <a:pt x="342846" y="8880"/>
                          <a:pt x="0" y="18288"/>
                        </a:cubicBezTo>
                        <a:cubicBezTo>
                          <a:pt x="129" y="13298"/>
                          <a:pt x="-675" y="6857"/>
                          <a:pt x="0" y="0"/>
                        </a:cubicBezTo>
                        <a:close/>
                      </a:path>
                      <a:path w="8140446" h="18288" stroke="0" extrusionOk="0">
                        <a:moveTo>
                          <a:pt x="0" y="0"/>
                        </a:moveTo>
                        <a:cubicBezTo>
                          <a:pt x="142435" y="-24533"/>
                          <a:pt x="380026" y="17447"/>
                          <a:pt x="596966" y="0"/>
                        </a:cubicBezTo>
                        <a:cubicBezTo>
                          <a:pt x="813906" y="-17447"/>
                          <a:pt x="830530" y="13462"/>
                          <a:pt x="1031123" y="0"/>
                        </a:cubicBezTo>
                        <a:cubicBezTo>
                          <a:pt x="1231716" y="-13462"/>
                          <a:pt x="1634038" y="0"/>
                          <a:pt x="1872303" y="0"/>
                        </a:cubicBezTo>
                        <a:cubicBezTo>
                          <a:pt x="2110568" y="0"/>
                          <a:pt x="2261934" y="-25727"/>
                          <a:pt x="2469269" y="0"/>
                        </a:cubicBezTo>
                        <a:cubicBezTo>
                          <a:pt x="2676604" y="25727"/>
                          <a:pt x="2790440" y="16284"/>
                          <a:pt x="3066235" y="0"/>
                        </a:cubicBezTo>
                        <a:cubicBezTo>
                          <a:pt x="3342030" y="-16284"/>
                          <a:pt x="3685603" y="41976"/>
                          <a:pt x="3907414" y="0"/>
                        </a:cubicBezTo>
                        <a:cubicBezTo>
                          <a:pt x="4129225" y="-41976"/>
                          <a:pt x="4177416" y="-7598"/>
                          <a:pt x="4422976" y="0"/>
                        </a:cubicBezTo>
                        <a:cubicBezTo>
                          <a:pt x="4668536" y="7598"/>
                          <a:pt x="5023499" y="-28058"/>
                          <a:pt x="5264155" y="0"/>
                        </a:cubicBezTo>
                        <a:cubicBezTo>
                          <a:pt x="5504811" y="28058"/>
                          <a:pt x="5703675" y="13288"/>
                          <a:pt x="6105335" y="0"/>
                        </a:cubicBezTo>
                        <a:cubicBezTo>
                          <a:pt x="6506995" y="-13288"/>
                          <a:pt x="6455516" y="-5124"/>
                          <a:pt x="6783705" y="0"/>
                        </a:cubicBezTo>
                        <a:cubicBezTo>
                          <a:pt x="7111894" y="5124"/>
                          <a:pt x="7512856" y="10604"/>
                          <a:pt x="8140446" y="0"/>
                        </a:cubicBezTo>
                        <a:cubicBezTo>
                          <a:pt x="8140458" y="8833"/>
                          <a:pt x="8140986" y="9830"/>
                          <a:pt x="8140446" y="18288"/>
                        </a:cubicBezTo>
                        <a:cubicBezTo>
                          <a:pt x="7959314" y="3345"/>
                          <a:pt x="7870113" y="10437"/>
                          <a:pt x="7706289" y="18288"/>
                        </a:cubicBezTo>
                        <a:cubicBezTo>
                          <a:pt x="7542465" y="26139"/>
                          <a:pt x="7157940" y="17482"/>
                          <a:pt x="6865109" y="18288"/>
                        </a:cubicBezTo>
                        <a:cubicBezTo>
                          <a:pt x="6572278" y="19094"/>
                          <a:pt x="6524256" y="38051"/>
                          <a:pt x="6349548" y="18288"/>
                        </a:cubicBezTo>
                        <a:cubicBezTo>
                          <a:pt x="6174840" y="-1475"/>
                          <a:pt x="5951624" y="174"/>
                          <a:pt x="5671177" y="18288"/>
                        </a:cubicBezTo>
                        <a:cubicBezTo>
                          <a:pt x="5390730" y="36402"/>
                          <a:pt x="5222992" y="60058"/>
                          <a:pt x="4829998" y="18288"/>
                        </a:cubicBezTo>
                        <a:cubicBezTo>
                          <a:pt x="4437004" y="-23482"/>
                          <a:pt x="4344181" y="39087"/>
                          <a:pt x="4151627" y="18288"/>
                        </a:cubicBezTo>
                        <a:cubicBezTo>
                          <a:pt x="3959073" y="-2511"/>
                          <a:pt x="3886970" y="32875"/>
                          <a:pt x="3717470" y="18288"/>
                        </a:cubicBezTo>
                        <a:cubicBezTo>
                          <a:pt x="3547970" y="3701"/>
                          <a:pt x="3451521" y="31872"/>
                          <a:pt x="3201909" y="18288"/>
                        </a:cubicBezTo>
                        <a:cubicBezTo>
                          <a:pt x="2952297" y="4704"/>
                          <a:pt x="2543413" y="6029"/>
                          <a:pt x="2360729" y="18288"/>
                        </a:cubicBezTo>
                        <a:cubicBezTo>
                          <a:pt x="2178045" y="30547"/>
                          <a:pt x="1906056" y="25847"/>
                          <a:pt x="1682359" y="18288"/>
                        </a:cubicBezTo>
                        <a:cubicBezTo>
                          <a:pt x="1458662" y="10730"/>
                          <a:pt x="1330405" y="8046"/>
                          <a:pt x="1166797" y="18288"/>
                        </a:cubicBezTo>
                        <a:cubicBezTo>
                          <a:pt x="1003189" y="28530"/>
                          <a:pt x="278098" y="19533"/>
                          <a:pt x="0" y="18288"/>
                        </a:cubicBezTo>
                        <a:cubicBezTo>
                          <a:pt x="74" y="14054"/>
                          <a:pt x="-46" y="6997"/>
                          <a:pt x="0" y="0"/>
                        </a:cubicBezTo>
                        <a:close/>
                      </a:path>
                    </a:pathLst>
                  </a:cu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F3BD4629-5FE3-4CF8-9EC7-D9F042A47BC9}"/>
              </a:ext>
            </a:extLst>
          </p:cNvPr>
          <p:cNvSpPr>
            <a:spLocks noGrp="1"/>
          </p:cNvSpPr>
          <p:nvPr>
            <p:ph idx="1"/>
          </p:nvPr>
        </p:nvSpPr>
        <p:spPr>
          <a:xfrm>
            <a:off x="480441" y="1852550"/>
            <a:ext cx="8464296" cy="4640325"/>
          </a:xfrm>
        </p:spPr>
        <p:txBody>
          <a:bodyPr>
            <a:normAutofit/>
          </a:bodyPr>
          <a:lstStyle/>
          <a:p>
            <a:pPr>
              <a:lnSpc>
                <a:spcPct val="90000"/>
              </a:lnSpc>
            </a:pPr>
            <a:r>
              <a:rPr lang="en-US" sz="2400" dirty="0"/>
              <a:t>We recommend that the GLRI be recognized that is not just restoration, but also a protection and management program – requiring a sustained commitment.</a:t>
            </a:r>
          </a:p>
          <a:p>
            <a:pPr>
              <a:lnSpc>
                <a:spcPct val="90000"/>
              </a:lnSpc>
            </a:pPr>
            <a:r>
              <a:rPr lang="en-US" sz="2400" dirty="0"/>
              <a:t>Engage State and Tribal partners actively in the selection and funding of projects.</a:t>
            </a:r>
          </a:p>
          <a:p>
            <a:pPr lvl="1">
              <a:lnSpc>
                <a:spcPct val="90000"/>
              </a:lnSpc>
            </a:pPr>
            <a:r>
              <a:rPr lang="en-US" sz="2000" dirty="0"/>
              <a:t>Base projects on local priority areas.  Not just a single subject or topic area.</a:t>
            </a:r>
          </a:p>
          <a:p>
            <a:pPr lvl="1">
              <a:lnSpc>
                <a:spcPct val="90000"/>
              </a:lnSpc>
            </a:pPr>
            <a:r>
              <a:rPr lang="en-US" sz="2000" dirty="0"/>
              <a:t>Assure close alignment of all Federal agencies that are part of the Federal Working Group with State and Tribal priorities.</a:t>
            </a:r>
          </a:p>
          <a:p>
            <a:pPr lvl="1">
              <a:lnSpc>
                <a:spcPct val="90000"/>
              </a:lnSpc>
            </a:pPr>
            <a:r>
              <a:rPr lang="en-US" sz="2000" dirty="0"/>
              <a:t>Evaluate GLNPO staffing needs and adjust commensurate with implementing the GLRI program.</a:t>
            </a:r>
          </a:p>
          <a:p>
            <a:pPr lvl="1">
              <a:lnSpc>
                <a:spcPct val="90000"/>
              </a:lnSpc>
            </a:pPr>
            <a:r>
              <a:rPr lang="en-US" sz="2000" dirty="0"/>
              <a:t>Leverage work by each member agency by communicating project proposals, implementation and reports with other agencies, states and tribes, science community, and public for full use.</a:t>
            </a:r>
          </a:p>
          <a:p>
            <a:pPr lvl="1">
              <a:lnSpc>
                <a:spcPct val="90000"/>
              </a:lnSpc>
            </a:pPr>
            <a:endParaRPr lang="en-US" sz="1900" dirty="0"/>
          </a:p>
          <a:p>
            <a:pPr marL="514350" indent="-514350">
              <a:lnSpc>
                <a:spcPct val="90000"/>
              </a:lnSpc>
              <a:buFont typeface="+mj-lt"/>
              <a:buAutoNum type="arabicPeriod"/>
            </a:pPr>
            <a:endParaRPr lang="en-US" sz="1900" dirty="0"/>
          </a:p>
        </p:txBody>
      </p:sp>
    </p:spTree>
    <p:extLst>
      <p:ext uri="{BB962C8B-B14F-4D97-AF65-F5344CB8AC3E}">
        <p14:creationId xmlns:p14="http://schemas.microsoft.com/office/powerpoint/2010/main" val="4787579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00EDD19-6802-4EC3-95CE-CFFAB042CF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171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D3CE4597-3688-4C3E-AAC7-35B566E39BA1}"/>
              </a:ext>
            </a:extLst>
          </p:cNvPr>
          <p:cNvSpPr>
            <a:spLocks noGrp="1"/>
          </p:cNvSpPr>
          <p:nvPr>
            <p:ph type="title"/>
          </p:nvPr>
        </p:nvSpPr>
        <p:spPr>
          <a:xfrm>
            <a:off x="628650" y="365125"/>
            <a:ext cx="7886700" cy="1325563"/>
          </a:xfrm>
        </p:spPr>
        <p:txBody>
          <a:bodyPr>
            <a:normAutofit/>
          </a:bodyPr>
          <a:lstStyle/>
          <a:p>
            <a:r>
              <a:rPr lang="en-US" sz="4700"/>
              <a:t>Recommendations</a:t>
            </a:r>
          </a:p>
        </p:txBody>
      </p:sp>
      <p:sp>
        <p:nvSpPr>
          <p:cNvPr id="10" name="sketch line">
            <a:extLst>
              <a:ext uri="{FF2B5EF4-FFF2-40B4-BE49-F238E27FC236}">
                <a16:creationId xmlns:a16="http://schemas.microsoft.com/office/drawing/2014/main" id="{DB17E863-922E-4C26-BD64-E8FD41D286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01777" y="1677373"/>
            <a:ext cx="8140446" cy="18288"/>
          </a:xfrm>
          <a:custGeom>
            <a:avLst/>
            <a:gdLst>
              <a:gd name="connsiteX0" fmla="*/ 0 w 8140446"/>
              <a:gd name="connsiteY0" fmla="*/ 0 h 18288"/>
              <a:gd name="connsiteX1" fmla="*/ 434157 w 8140446"/>
              <a:gd name="connsiteY1" fmla="*/ 0 h 18288"/>
              <a:gd name="connsiteX2" fmla="*/ 1193932 w 8140446"/>
              <a:gd name="connsiteY2" fmla="*/ 0 h 18288"/>
              <a:gd name="connsiteX3" fmla="*/ 1628089 w 8140446"/>
              <a:gd name="connsiteY3" fmla="*/ 0 h 18288"/>
              <a:gd name="connsiteX4" fmla="*/ 2225055 w 8140446"/>
              <a:gd name="connsiteY4" fmla="*/ 0 h 18288"/>
              <a:gd name="connsiteX5" fmla="*/ 3066235 w 8140446"/>
              <a:gd name="connsiteY5" fmla="*/ 0 h 18288"/>
              <a:gd name="connsiteX6" fmla="*/ 3744605 w 8140446"/>
              <a:gd name="connsiteY6" fmla="*/ 0 h 18288"/>
              <a:gd name="connsiteX7" fmla="*/ 4504380 w 8140446"/>
              <a:gd name="connsiteY7" fmla="*/ 0 h 18288"/>
              <a:gd name="connsiteX8" fmla="*/ 5101346 w 8140446"/>
              <a:gd name="connsiteY8" fmla="*/ 0 h 18288"/>
              <a:gd name="connsiteX9" fmla="*/ 5779717 w 8140446"/>
              <a:gd name="connsiteY9" fmla="*/ 0 h 18288"/>
              <a:gd name="connsiteX10" fmla="*/ 6620896 w 8140446"/>
              <a:gd name="connsiteY10" fmla="*/ 0 h 18288"/>
              <a:gd name="connsiteX11" fmla="*/ 7136458 w 8140446"/>
              <a:gd name="connsiteY11" fmla="*/ 0 h 18288"/>
              <a:gd name="connsiteX12" fmla="*/ 8140446 w 8140446"/>
              <a:gd name="connsiteY12" fmla="*/ 0 h 18288"/>
              <a:gd name="connsiteX13" fmla="*/ 8140446 w 8140446"/>
              <a:gd name="connsiteY13" fmla="*/ 18288 h 18288"/>
              <a:gd name="connsiteX14" fmla="*/ 7543480 w 8140446"/>
              <a:gd name="connsiteY14" fmla="*/ 18288 h 18288"/>
              <a:gd name="connsiteX15" fmla="*/ 7109323 w 8140446"/>
              <a:gd name="connsiteY15" fmla="*/ 18288 h 18288"/>
              <a:gd name="connsiteX16" fmla="*/ 6430952 w 8140446"/>
              <a:gd name="connsiteY16" fmla="*/ 18288 h 18288"/>
              <a:gd name="connsiteX17" fmla="*/ 5915391 w 8140446"/>
              <a:gd name="connsiteY17" fmla="*/ 18288 h 18288"/>
              <a:gd name="connsiteX18" fmla="*/ 5237020 w 8140446"/>
              <a:gd name="connsiteY18" fmla="*/ 18288 h 18288"/>
              <a:gd name="connsiteX19" fmla="*/ 4558650 w 8140446"/>
              <a:gd name="connsiteY19" fmla="*/ 18288 h 18288"/>
              <a:gd name="connsiteX20" fmla="*/ 3880279 w 8140446"/>
              <a:gd name="connsiteY20" fmla="*/ 18288 h 18288"/>
              <a:gd name="connsiteX21" fmla="*/ 3201909 w 8140446"/>
              <a:gd name="connsiteY21" fmla="*/ 18288 h 18288"/>
              <a:gd name="connsiteX22" fmla="*/ 2604943 w 8140446"/>
              <a:gd name="connsiteY22" fmla="*/ 18288 h 18288"/>
              <a:gd name="connsiteX23" fmla="*/ 1845168 w 8140446"/>
              <a:gd name="connsiteY23" fmla="*/ 18288 h 18288"/>
              <a:gd name="connsiteX24" fmla="*/ 1166797 w 8140446"/>
              <a:gd name="connsiteY24" fmla="*/ 18288 h 18288"/>
              <a:gd name="connsiteX25" fmla="*/ 0 w 8140446"/>
              <a:gd name="connsiteY25" fmla="*/ 18288 h 18288"/>
              <a:gd name="connsiteX26" fmla="*/ 0 w 8140446"/>
              <a:gd name="connsiteY26" fmla="*/ 0 h 18288"/>
              <a:gd name="connsiteX0" fmla="*/ 0 w 8140446"/>
              <a:gd name="connsiteY0" fmla="*/ 0 h 18288"/>
              <a:gd name="connsiteX1" fmla="*/ 596966 w 8140446"/>
              <a:gd name="connsiteY1" fmla="*/ 0 h 18288"/>
              <a:gd name="connsiteX2" fmla="*/ 1031123 w 8140446"/>
              <a:gd name="connsiteY2" fmla="*/ 0 h 18288"/>
              <a:gd name="connsiteX3" fmla="*/ 1872303 w 8140446"/>
              <a:gd name="connsiteY3" fmla="*/ 0 h 18288"/>
              <a:gd name="connsiteX4" fmla="*/ 2469269 w 8140446"/>
              <a:gd name="connsiteY4" fmla="*/ 0 h 18288"/>
              <a:gd name="connsiteX5" fmla="*/ 3066235 w 8140446"/>
              <a:gd name="connsiteY5" fmla="*/ 0 h 18288"/>
              <a:gd name="connsiteX6" fmla="*/ 3907414 w 8140446"/>
              <a:gd name="connsiteY6" fmla="*/ 0 h 18288"/>
              <a:gd name="connsiteX7" fmla="*/ 4422976 w 8140446"/>
              <a:gd name="connsiteY7" fmla="*/ 0 h 18288"/>
              <a:gd name="connsiteX8" fmla="*/ 5264155 w 8140446"/>
              <a:gd name="connsiteY8" fmla="*/ 0 h 18288"/>
              <a:gd name="connsiteX9" fmla="*/ 6105335 w 8140446"/>
              <a:gd name="connsiteY9" fmla="*/ 0 h 18288"/>
              <a:gd name="connsiteX10" fmla="*/ 6783705 w 8140446"/>
              <a:gd name="connsiteY10" fmla="*/ 0 h 18288"/>
              <a:gd name="connsiteX11" fmla="*/ 8140446 w 8140446"/>
              <a:gd name="connsiteY11" fmla="*/ 0 h 18288"/>
              <a:gd name="connsiteX12" fmla="*/ 8140446 w 8140446"/>
              <a:gd name="connsiteY12" fmla="*/ 18288 h 18288"/>
              <a:gd name="connsiteX13" fmla="*/ 7706289 w 8140446"/>
              <a:gd name="connsiteY13" fmla="*/ 18288 h 18288"/>
              <a:gd name="connsiteX14" fmla="*/ 6865109 w 8140446"/>
              <a:gd name="connsiteY14" fmla="*/ 18288 h 18288"/>
              <a:gd name="connsiteX15" fmla="*/ 6349548 w 8140446"/>
              <a:gd name="connsiteY15" fmla="*/ 18288 h 18288"/>
              <a:gd name="connsiteX16" fmla="*/ 5671177 w 8140446"/>
              <a:gd name="connsiteY16" fmla="*/ 18288 h 18288"/>
              <a:gd name="connsiteX17" fmla="*/ 4829998 w 8140446"/>
              <a:gd name="connsiteY17" fmla="*/ 18288 h 18288"/>
              <a:gd name="connsiteX18" fmla="*/ 4151627 w 8140446"/>
              <a:gd name="connsiteY18" fmla="*/ 18288 h 18288"/>
              <a:gd name="connsiteX19" fmla="*/ 3717470 w 8140446"/>
              <a:gd name="connsiteY19" fmla="*/ 18288 h 18288"/>
              <a:gd name="connsiteX20" fmla="*/ 3201909 w 8140446"/>
              <a:gd name="connsiteY20" fmla="*/ 18288 h 18288"/>
              <a:gd name="connsiteX21" fmla="*/ 2360729 w 8140446"/>
              <a:gd name="connsiteY21" fmla="*/ 18288 h 18288"/>
              <a:gd name="connsiteX22" fmla="*/ 1682359 w 8140446"/>
              <a:gd name="connsiteY22" fmla="*/ 18288 h 18288"/>
              <a:gd name="connsiteX23" fmla="*/ 1166797 w 8140446"/>
              <a:gd name="connsiteY23" fmla="*/ 18288 h 18288"/>
              <a:gd name="connsiteX24" fmla="*/ 0 w 8140446"/>
              <a:gd name="connsiteY24" fmla="*/ 18288 h 18288"/>
              <a:gd name="connsiteX25" fmla="*/ 0 w 8140446"/>
              <a:gd name="connsiteY25"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8140446" h="18288" fill="none" extrusionOk="0">
                <a:moveTo>
                  <a:pt x="0" y="0"/>
                </a:moveTo>
                <a:cubicBezTo>
                  <a:pt x="87427" y="6231"/>
                  <a:pt x="309612" y="-26324"/>
                  <a:pt x="434157" y="0"/>
                </a:cubicBezTo>
                <a:cubicBezTo>
                  <a:pt x="536972" y="29330"/>
                  <a:pt x="959392" y="28619"/>
                  <a:pt x="1193932" y="0"/>
                </a:cubicBezTo>
                <a:cubicBezTo>
                  <a:pt x="1446097" y="13819"/>
                  <a:pt x="1471680" y="7203"/>
                  <a:pt x="1628089" y="0"/>
                </a:cubicBezTo>
                <a:cubicBezTo>
                  <a:pt x="1817415" y="4047"/>
                  <a:pt x="1949536" y="-59324"/>
                  <a:pt x="2225055" y="0"/>
                </a:cubicBezTo>
                <a:cubicBezTo>
                  <a:pt x="2520490" y="18365"/>
                  <a:pt x="2717469" y="18707"/>
                  <a:pt x="3066235" y="0"/>
                </a:cubicBezTo>
                <a:cubicBezTo>
                  <a:pt x="3437075" y="3751"/>
                  <a:pt x="3408347" y="31644"/>
                  <a:pt x="3744605" y="0"/>
                </a:cubicBezTo>
                <a:cubicBezTo>
                  <a:pt x="4097249" y="-11527"/>
                  <a:pt x="4249699" y="-32555"/>
                  <a:pt x="4504380" y="0"/>
                </a:cubicBezTo>
                <a:cubicBezTo>
                  <a:pt x="4737570" y="17980"/>
                  <a:pt x="4877497" y="1006"/>
                  <a:pt x="5101346" y="0"/>
                </a:cubicBezTo>
                <a:cubicBezTo>
                  <a:pt x="5359305" y="-15330"/>
                  <a:pt x="5447195" y="7257"/>
                  <a:pt x="5779717" y="0"/>
                </a:cubicBezTo>
                <a:cubicBezTo>
                  <a:pt x="6090019" y="-17621"/>
                  <a:pt x="6273151" y="4279"/>
                  <a:pt x="6620896" y="0"/>
                </a:cubicBezTo>
                <a:cubicBezTo>
                  <a:pt x="6968586" y="34056"/>
                  <a:pt x="6990073" y="23587"/>
                  <a:pt x="7136458" y="0"/>
                </a:cubicBezTo>
                <a:cubicBezTo>
                  <a:pt x="7320575" y="20480"/>
                  <a:pt x="7847401" y="-6173"/>
                  <a:pt x="8140446" y="0"/>
                </a:cubicBezTo>
                <a:cubicBezTo>
                  <a:pt x="8139878" y="7862"/>
                  <a:pt x="8140227" y="13269"/>
                  <a:pt x="8140446" y="18288"/>
                </a:cubicBezTo>
                <a:cubicBezTo>
                  <a:pt x="7908069" y="-20636"/>
                  <a:pt x="7683037" y="21977"/>
                  <a:pt x="7543480" y="18288"/>
                </a:cubicBezTo>
                <a:cubicBezTo>
                  <a:pt x="7393752" y="10050"/>
                  <a:pt x="7221032" y="-3229"/>
                  <a:pt x="7109323" y="18288"/>
                </a:cubicBezTo>
                <a:cubicBezTo>
                  <a:pt x="7015297" y="22483"/>
                  <a:pt x="6599332" y="40899"/>
                  <a:pt x="6430952" y="18288"/>
                </a:cubicBezTo>
                <a:cubicBezTo>
                  <a:pt x="6292915" y="-34150"/>
                  <a:pt x="6142305" y="21507"/>
                  <a:pt x="5915391" y="18288"/>
                </a:cubicBezTo>
                <a:cubicBezTo>
                  <a:pt x="5682725" y="47843"/>
                  <a:pt x="5440566" y="31420"/>
                  <a:pt x="5237020" y="18288"/>
                </a:cubicBezTo>
                <a:cubicBezTo>
                  <a:pt x="5046456" y="10577"/>
                  <a:pt x="4706449" y="51976"/>
                  <a:pt x="4558650" y="18288"/>
                </a:cubicBezTo>
                <a:cubicBezTo>
                  <a:pt x="4361396" y="-987"/>
                  <a:pt x="4145362" y="-22303"/>
                  <a:pt x="3880279" y="18288"/>
                </a:cubicBezTo>
                <a:cubicBezTo>
                  <a:pt x="3610716" y="25411"/>
                  <a:pt x="3472690" y="4008"/>
                  <a:pt x="3201909" y="18288"/>
                </a:cubicBezTo>
                <a:cubicBezTo>
                  <a:pt x="2913595" y="35097"/>
                  <a:pt x="2753317" y="-1149"/>
                  <a:pt x="2604943" y="18288"/>
                </a:cubicBezTo>
                <a:cubicBezTo>
                  <a:pt x="2450130" y="36989"/>
                  <a:pt x="1974183" y="40159"/>
                  <a:pt x="1845168" y="18288"/>
                </a:cubicBezTo>
                <a:cubicBezTo>
                  <a:pt x="1677929" y="220"/>
                  <a:pt x="1378098" y="-772"/>
                  <a:pt x="1166797" y="18288"/>
                </a:cubicBezTo>
                <a:cubicBezTo>
                  <a:pt x="921150" y="53277"/>
                  <a:pt x="327457" y="47297"/>
                  <a:pt x="0" y="18288"/>
                </a:cubicBezTo>
                <a:cubicBezTo>
                  <a:pt x="-589" y="13471"/>
                  <a:pt x="-474" y="7409"/>
                  <a:pt x="0" y="0"/>
                </a:cubicBezTo>
                <a:close/>
              </a:path>
              <a:path w="8140446" h="18288" stroke="0" extrusionOk="0">
                <a:moveTo>
                  <a:pt x="0" y="0"/>
                </a:moveTo>
                <a:cubicBezTo>
                  <a:pt x="136968" y="-25482"/>
                  <a:pt x="379786" y="11224"/>
                  <a:pt x="596966" y="0"/>
                </a:cubicBezTo>
                <a:cubicBezTo>
                  <a:pt x="815878" y="-21223"/>
                  <a:pt x="832062" y="11868"/>
                  <a:pt x="1031123" y="0"/>
                </a:cubicBezTo>
                <a:cubicBezTo>
                  <a:pt x="1256800" y="-30738"/>
                  <a:pt x="1658090" y="-20345"/>
                  <a:pt x="1872303" y="0"/>
                </a:cubicBezTo>
                <a:cubicBezTo>
                  <a:pt x="2115604" y="28431"/>
                  <a:pt x="2277865" y="-40642"/>
                  <a:pt x="2469269" y="0"/>
                </a:cubicBezTo>
                <a:cubicBezTo>
                  <a:pt x="2679731" y="25919"/>
                  <a:pt x="2788602" y="-6498"/>
                  <a:pt x="3066235" y="0"/>
                </a:cubicBezTo>
                <a:cubicBezTo>
                  <a:pt x="3325663" y="-14487"/>
                  <a:pt x="3706561" y="67517"/>
                  <a:pt x="3907414" y="0"/>
                </a:cubicBezTo>
                <a:cubicBezTo>
                  <a:pt x="4127229" y="-37113"/>
                  <a:pt x="4179037" y="-8167"/>
                  <a:pt x="4422976" y="0"/>
                </a:cubicBezTo>
                <a:cubicBezTo>
                  <a:pt x="4683575" y="-28486"/>
                  <a:pt x="5055803" y="-13799"/>
                  <a:pt x="5264155" y="0"/>
                </a:cubicBezTo>
                <a:cubicBezTo>
                  <a:pt x="5513566" y="14315"/>
                  <a:pt x="5735215" y="2768"/>
                  <a:pt x="6105335" y="0"/>
                </a:cubicBezTo>
                <a:cubicBezTo>
                  <a:pt x="6510913" y="-12587"/>
                  <a:pt x="6456171" y="3247"/>
                  <a:pt x="6783705" y="0"/>
                </a:cubicBezTo>
                <a:cubicBezTo>
                  <a:pt x="7057099" y="-15461"/>
                  <a:pt x="7592067" y="5384"/>
                  <a:pt x="8140446" y="0"/>
                </a:cubicBezTo>
                <a:cubicBezTo>
                  <a:pt x="8140452" y="8597"/>
                  <a:pt x="8141122" y="9732"/>
                  <a:pt x="8140446" y="18288"/>
                </a:cubicBezTo>
                <a:cubicBezTo>
                  <a:pt x="7961834" y="8406"/>
                  <a:pt x="7874097" y="10350"/>
                  <a:pt x="7706289" y="18288"/>
                </a:cubicBezTo>
                <a:cubicBezTo>
                  <a:pt x="7582508" y="-14920"/>
                  <a:pt x="7179551" y="-33111"/>
                  <a:pt x="6865109" y="18288"/>
                </a:cubicBezTo>
                <a:cubicBezTo>
                  <a:pt x="6583382" y="24117"/>
                  <a:pt x="6525821" y="36696"/>
                  <a:pt x="6349548" y="18288"/>
                </a:cubicBezTo>
                <a:cubicBezTo>
                  <a:pt x="6209953" y="10881"/>
                  <a:pt x="5959707" y="-47828"/>
                  <a:pt x="5671177" y="18288"/>
                </a:cubicBezTo>
                <a:cubicBezTo>
                  <a:pt x="5387744" y="29809"/>
                  <a:pt x="5228514" y="101507"/>
                  <a:pt x="4829998" y="18288"/>
                </a:cubicBezTo>
                <a:cubicBezTo>
                  <a:pt x="4415646" y="-28596"/>
                  <a:pt x="4343809" y="28954"/>
                  <a:pt x="4151627" y="18288"/>
                </a:cubicBezTo>
                <a:cubicBezTo>
                  <a:pt x="3950673" y="-9796"/>
                  <a:pt x="3879947" y="41143"/>
                  <a:pt x="3717470" y="18288"/>
                </a:cubicBezTo>
                <a:cubicBezTo>
                  <a:pt x="3558660" y="10110"/>
                  <a:pt x="3468854" y="29375"/>
                  <a:pt x="3201909" y="18288"/>
                </a:cubicBezTo>
                <a:cubicBezTo>
                  <a:pt x="2965673" y="10505"/>
                  <a:pt x="2568327" y="22116"/>
                  <a:pt x="2360729" y="18288"/>
                </a:cubicBezTo>
                <a:cubicBezTo>
                  <a:pt x="2171885" y="49144"/>
                  <a:pt x="1923258" y="16020"/>
                  <a:pt x="1682359" y="18288"/>
                </a:cubicBezTo>
                <a:cubicBezTo>
                  <a:pt x="1430698" y="-2378"/>
                  <a:pt x="1324229" y="-1751"/>
                  <a:pt x="1166797" y="18288"/>
                </a:cubicBezTo>
                <a:cubicBezTo>
                  <a:pt x="1001390" y="41795"/>
                  <a:pt x="324313" y="57964"/>
                  <a:pt x="0" y="18288"/>
                </a:cubicBezTo>
                <a:cubicBezTo>
                  <a:pt x="285" y="13135"/>
                  <a:pt x="532" y="5956"/>
                  <a:pt x="0" y="0"/>
                </a:cubicBezTo>
                <a:close/>
              </a:path>
              <a:path w="8140446" h="18288" fill="none" stroke="0" extrusionOk="0">
                <a:moveTo>
                  <a:pt x="0" y="0"/>
                </a:moveTo>
                <a:cubicBezTo>
                  <a:pt x="69532" y="-6557"/>
                  <a:pt x="264219" y="3919"/>
                  <a:pt x="434157" y="0"/>
                </a:cubicBezTo>
                <a:cubicBezTo>
                  <a:pt x="600013" y="9090"/>
                  <a:pt x="921449" y="-13478"/>
                  <a:pt x="1193932" y="0"/>
                </a:cubicBezTo>
                <a:cubicBezTo>
                  <a:pt x="1443592" y="14844"/>
                  <a:pt x="1471188" y="10722"/>
                  <a:pt x="1628089" y="0"/>
                </a:cubicBezTo>
                <a:cubicBezTo>
                  <a:pt x="1750006" y="-24149"/>
                  <a:pt x="1967480" y="-14904"/>
                  <a:pt x="2225055" y="0"/>
                </a:cubicBezTo>
                <a:cubicBezTo>
                  <a:pt x="2503918" y="19247"/>
                  <a:pt x="2709263" y="-16351"/>
                  <a:pt x="3066235" y="0"/>
                </a:cubicBezTo>
                <a:cubicBezTo>
                  <a:pt x="3429723" y="-1627"/>
                  <a:pt x="3399401" y="30976"/>
                  <a:pt x="3744605" y="0"/>
                </a:cubicBezTo>
                <a:cubicBezTo>
                  <a:pt x="4081920" y="-40602"/>
                  <a:pt x="4258272" y="-2441"/>
                  <a:pt x="4504380" y="0"/>
                </a:cubicBezTo>
                <a:cubicBezTo>
                  <a:pt x="4760039" y="21121"/>
                  <a:pt x="4866555" y="-1351"/>
                  <a:pt x="5101346" y="0"/>
                </a:cubicBezTo>
                <a:cubicBezTo>
                  <a:pt x="5336279" y="1859"/>
                  <a:pt x="5465100" y="30801"/>
                  <a:pt x="5779717" y="0"/>
                </a:cubicBezTo>
                <a:cubicBezTo>
                  <a:pt x="6117018" y="-2879"/>
                  <a:pt x="6273497" y="-5002"/>
                  <a:pt x="6620896" y="0"/>
                </a:cubicBezTo>
                <a:cubicBezTo>
                  <a:pt x="6972306" y="38666"/>
                  <a:pt x="6992056" y="28334"/>
                  <a:pt x="7136458" y="0"/>
                </a:cubicBezTo>
                <a:cubicBezTo>
                  <a:pt x="7325567" y="-61201"/>
                  <a:pt x="7766555" y="-88399"/>
                  <a:pt x="8140446" y="0"/>
                </a:cubicBezTo>
                <a:cubicBezTo>
                  <a:pt x="8140031" y="7748"/>
                  <a:pt x="8139515" y="13015"/>
                  <a:pt x="8140446" y="18288"/>
                </a:cubicBezTo>
                <a:cubicBezTo>
                  <a:pt x="7892673" y="-4012"/>
                  <a:pt x="7668025" y="650"/>
                  <a:pt x="7543480" y="18288"/>
                </a:cubicBezTo>
                <a:cubicBezTo>
                  <a:pt x="7406710" y="-3467"/>
                  <a:pt x="7207646" y="8893"/>
                  <a:pt x="7109323" y="18288"/>
                </a:cubicBezTo>
                <a:cubicBezTo>
                  <a:pt x="6993037" y="49011"/>
                  <a:pt x="6598723" y="59405"/>
                  <a:pt x="6430952" y="18288"/>
                </a:cubicBezTo>
                <a:cubicBezTo>
                  <a:pt x="6284771" y="15315"/>
                  <a:pt x="6162730" y="20350"/>
                  <a:pt x="5915391" y="18288"/>
                </a:cubicBezTo>
                <a:cubicBezTo>
                  <a:pt x="5684668" y="13603"/>
                  <a:pt x="5422852" y="53618"/>
                  <a:pt x="5237020" y="18288"/>
                </a:cubicBezTo>
                <a:cubicBezTo>
                  <a:pt x="5035482" y="26296"/>
                  <a:pt x="4719808" y="55145"/>
                  <a:pt x="4558650" y="18288"/>
                </a:cubicBezTo>
                <a:cubicBezTo>
                  <a:pt x="4375169" y="-35587"/>
                  <a:pt x="4137553" y="12086"/>
                  <a:pt x="3880279" y="18288"/>
                </a:cubicBezTo>
                <a:cubicBezTo>
                  <a:pt x="3624533" y="32648"/>
                  <a:pt x="3467387" y="6480"/>
                  <a:pt x="3201909" y="18288"/>
                </a:cubicBezTo>
                <a:cubicBezTo>
                  <a:pt x="2918126" y="73342"/>
                  <a:pt x="2717830" y="-17156"/>
                  <a:pt x="2604943" y="18288"/>
                </a:cubicBezTo>
                <a:cubicBezTo>
                  <a:pt x="2496133" y="44525"/>
                  <a:pt x="2003915" y="18254"/>
                  <a:pt x="1845168" y="18288"/>
                </a:cubicBezTo>
                <a:cubicBezTo>
                  <a:pt x="1694518" y="14989"/>
                  <a:pt x="1344959" y="44188"/>
                  <a:pt x="1166797" y="18288"/>
                </a:cubicBezTo>
                <a:cubicBezTo>
                  <a:pt x="935925" y="69451"/>
                  <a:pt x="319712" y="-63972"/>
                  <a:pt x="0" y="18288"/>
                </a:cubicBezTo>
                <a:cubicBezTo>
                  <a:pt x="1307" y="12414"/>
                  <a:pt x="-32" y="5741"/>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custGeom>
                    <a:avLst/>
                    <a:gdLst>
                      <a:gd name="connsiteX0" fmla="*/ 0 w 8140446"/>
                      <a:gd name="connsiteY0" fmla="*/ 0 h 18288"/>
                      <a:gd name="connsiteX1" fmla="*/ 434157 w 8140446"/>
                      <a:gd name="connsiteY1" fmla="*/ 0 h 18288"/>
                      <a:gd name="connsiteX2" fmla="*/ 1193932 w 8140446"/>
                      <a:gd name="connsiteY2" fmla="*/ 0 h 18288"/>
                      <a:gd name="connsiteX3" fmla="*/ 1628089 w 8140446"/>
                      <a:gd name="connsiteY3" fmla="*/ 0 h 18288"/>
                      <a:gd name="connsiteX4" fmla="*/ 2225055 w 8140446"/>
                      <a:gd name="connsiteY4" fmla="*/ 0 h 18288"/>
                      <a:gd name="connsiteX5" fmla="*/ 3066235 w 8140446"/>
                      <a:gd name="connsiteY5" fmla="*/ 0 h 18288"/>
                      <a:gd name="connsiteX6" fmla="*/ 3744605 w 8140446"/>
                      <a:gd name="connsiteY6" fmla="*/ 0 h 18288"/>
                      <a:gd name="connsiteX7" fmla="*/ 4504380 w 8140446"/>
                      <a:gd name="connsiteY7" fmla="*/ 0 h 18288"/>
                      <a:gd name="connsiteX8" fmla="*/ 5101346 w 8140446"/>
                      <a:gd name="connsiteY8" fmla="*/ 0 h 18288"/>
                      <a:gd name="connsiteX9" fmla="*/ 5779717 w 8140446"/>
                      <a:gd name="connsiteY9" fmla="*/ 0 h 18288"/>
                      <a:gd name="connsiteX10" fmla="*/ 6620896 w 8140446"/>
                      <a:gd name="connsiteY10" fmla="*/ 0 h 18288"/>
                      <a:gd name="connsiteX11" fmla="*/ 7136458 w 8140446"/>
                      <a:gd name="connsiteY11" fmla="*/ 0 h 18288"/>
                      <a:gd name="connsiteX12" fmla="*/ 8140446 w 8140446"/>
                      <a:gd name="connsiteY12" fmla="*/ 0 h 18288"/>
                      <a:gd name="connsiteX13" fmla="*/ 8140446 w 8140446"/>
                      <a:gd name="connsiteY13" fmla="*/ 18288 h 18288"/>
                      <a:gd name="connsiteX14" fmla="*/ 7543480 w 8140446"/>
                      <a:gd name="connsiteY14" fmla="*/ 18288 h 18288"/>
                      <a:gd name="connsiteX15" fmla="*/ 7109323 w 8140446"/>
                      <a:gd name="connsiteY15" fmla="*/ 18288 h 18288"/>
                      <a:gd name="connsiteX16" fmla="*/ 6430952 w 8140446"/>
                      <a:gd name="connsiteY16" fmla="*/ 18288 h 18288"/>
                      <a:gd name="connsiteX17" fmla="*/ 5915391 w 8140446"/>
                      <a:gd name="connsiteY17" fmla="*/ 18288 h 18288"/>
                      <a:gd name="connsiteX18" fmla="*/ 5237020 w 8140446"/>
                      <a:gd name="connsiteY18" fmla="*/ 18288 h 18288"/>
                      <a:gd name="connsiteX19" fmla="*/ 4558650 w 8140446"/>
                      <a:gd name="connsiteY19" fmla="*/ 18288 h 18288"/>
                      <a:gd name="connsiteX20" fmla="*/ 3880279 w 8140446"/>
                      <a:gd name="connsiteY20" fmla="*/ 18288 h 18288"/>
                      <a:gd name="connsiteX21" fmla="*/ 3201909 w 8140446"/>
                      <a:gd name="connsiteY21" fmla="*/ 18288 h 18288"/>
                      <a:gd name="connsiteX22" fmla="*/ 2604943 w 8140446"/>
                      <a:gd name="connsiteY22" fmla="*/ 18288 h 18288"/>
                      <a:gd name="connsiteX23" fmla="*/ 1845168 w 8140446"/>
                      <a:gd name="connsiteY23" fmla="*/ 18288 h 18288"/>
                      <a:gd name="connsiteX24" fmla="*/ 1166797 w 8140446"/>
                      <a:gd name="connsiteY24" fmla="*/ 18288 h 18288"/>
                      <a:gd name="connsiteX25" fmla="*/ 0 w 8140446"/>
                      <a:gd name="connsiteY25" fmla="*/ 18288 h 18288"/>
                      <a:gd name="connsiteX26" fmla="*/ 0 w 8140446"/>
                      <a:gd name="connsiteY26"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8140446" h="18288" fill="none" extrusionOk="0">
                        <a:moveTo>
                          <a:pt x="0" y="0"/>
                        </a:moveTo>
                        <a:cubicBezTo>
                          <a:pt x="94920" y="9103"/>
                          <a:pt x="287892" y="-4966"/>
                          <a:pt x="434157" y="0"/>
                        </a:cubicBezTo>
                        <a:cubicBezTo>
                          <a:pt x="580422" y="4966"/>
                          <a:pt x="943595" y="-14182"/>
                          <a:pt x="1193932" y="0"/>
                        </a:cubicBezTo>
                        <a:cubicBezTo>
                          <a:pt x="1444270" y="14182"/>
                          <a:pt x="1472129" y="5523"/>
                          <a:pt x="1628089" y="0"/>
                        </a:cubicBezTo>
                        <a:cubicBezTo>
                          <a:pt x="1784049" y="-5523"/>
                          <a:pt x="1962419" y="-17322"/>
                          <a:pt x="2225055" y="0"/>
                        </a:cubicBezTo>
                        <a:cubicBezTo>
                          <a:pt x="2487691" y="17322"/>
                          <a:pt x="2700681" y="1311"/>
                          <a:pt x="3066235" y="0"/>
                        </a:cubicBezTo>
                        <a:cubicBezTo>
                          <a:pt x="3431789" y="-1311"/>
                          <a:pt x="3405662" y="25081"/>
                          <a:pt x="3744605" y="0"/>
                        </a:cubicBezTo>
                        <a:cubicBezTo>
                          <a:pt x="4083548" y="-25081"/>
                          <a:pt x="4265111" y="-11945"/>
                          <a:pt x="4504380" y="0"/>
                        </a:cubicBezTo>
                        <a:cubicBezTo>
                          <a:pt x="4743649" y="11945"/>
                          <a:pt x="4860394" y="-2832"/>
                          <a:pt x="5101346" y="0"/>
                        </a:cubicBezTo>
                        <a:cubicBezTo>
                          <a:pt x="5342298" y="2832"/>
                          <a:pt x="5456387" y="23676"/>
                          <a:pt x="5779717" y="0"/>
                        </a:cubicBezTo>
                        <a:cubicBezTo>
                          <a:pt x="6103047" y="-23676"/>
                          <a:pt x="6270379" y="-37291"/>
                          <a:pt x="6620896" y="0"/>
                        </a:cubicBezTo>
                        <a:cubicBezTo>
                          <a:pt x="6971413" y="37291"/>
                          <a:pt x="6989068" y="24674"/>
                          <a:pt x="7136458" y="0"/>
                        </a:cubicBezTo>
                        <a:cubicBezTo>
                          <a:pt x="7283848" y="-24674"/>
                          <a:pt x="7752532" y="-22436"/>
                          <a:pt x="8140446" y="0"/>
                        </a:cubicBezTo>
                        <a:cubicBezTo>
                          <a:pt x="8140314" y="7702"/>
                          <a:pt x="8140234" y="13511"/>
                          <a:pt x="8140446" y="18288"/>
                        </a:cubicBezTo>
                        <a:cubicBezTo>
                          <a:pt x="7906329" y="-3043"/>
                          <a:pt x="7681180" y="27465"/>
                          <a:pt x="7543480" y="18288"/>
                        </a:cubicBezTo>
                        <a:cubicBezTo>
                          <a:pt x="7405780" y="9111"/>
                          <a:pt x="7216607" y="3660"/>
                          <a:pt x="7109323" y="18288"/>
                        </a:cubicBezTo>
                        <a:cubicBezTo>
                          <a:pt x="7002039" y="32916"/>
                          <a:pt x="6576231" y="42692"/>
                          <a:pt x="6430952" y="18288"/>
                        </a:cubicBezTo>
                        <a:cubicBezTo>
                          <a:pt x="6285673" y="-6116"/>
                          <a:pt x="6138840" y="34521"/>
                          <a:pt x="5915391" y="18288"/>
                        </a:cubicBezTo>
                        <a:cubicBezTo>
                          <a:pt x="5691942" y="2055"/>
                          <a:pt x="5459460" y="51666"/>
                          <a:pt x="5237020" y="18288"/>
                        </a:cubicBezTo>
                        <a:cubicBezTo>
                          <a:pt x="5014580" y="-15090"/>
                          <a:pt x="4747677" y="40449"/>
                          <a:pt x="4558650" y="18288"/>
                        </a:cubicBezTo>
                        <a:cubicBezTo>
                          <a:pt x="4369623" y="-3873"/>
                          <a:pt x="4146061" y="12568"/>
                          <a:pt x="3880279" y="18288"/>
                        </a:cubicBezTo>
                        <a:cubicBezTo>
                          <a:pt x="3614497" y="24008"/>
                          <a:pt x="3473808" y="-12908"/>
                          <a:pt x="3201909" y="18288"/>
                        </a:cubicBezTo>
                        <a:cubicBezTo>
                          <a:pt x="2930010" y="49484"/>
                          <a:pt x="2728175" y="-3430"/>
                          <a:pt x="2604943" y="18288"/>
                        </a:cubicBezTo>
                        <a:cubicBezTo>
                          <a:pt x="2481711" y="40006"/>
                          <a:pt x="2004334" y="26952"/>
                          <a:pt x="1845168" y="18288"/>
                        </a:cubicBezTo>
                        <a:cubicBezTo>
                          <a:pt x="1686003" y="9624"/>
                          <a:pt x="1375070" y="37580"/>
                          <a:pt x="1166797" y="18288"/>
                        </a:cubicBezTo>
                        <a:cubicBezTo>
                          <a:pt x="958524" y="-1004"/>
                          <a:pt x="342846" y="8880"/>
                          <a:pt x="0" y="18288"/>
                        </a:cubicBezTo>
                        <a:cubicBezTo>
                          <a:pt x="129" y="13298"/>
                          <a:pt x="-675" y="6857"/>
                          <a:pt x="0" y="0"/>
                        </a:cubicBezTo>
                        <a:close/>
                      </a:path>
                      <a:path w="8140446" h="18288" stroke="0" extrusionOk="0">
                        <a:moveTo>
                          <a:pt x="0" y="0"/>
                        </a:moveTo>
                        <a:cubicBezTo>
                          <a:pt x="142435" y="-24533"/>
                          <a:pt x="380026" y="17447"/>
                          <a:pt x="596966" y="0"/>
                        </a:cubicBezTo>
                        <a:cubicBezTo>
                          <a:pt x="813906" y="-17447"/>
                          <a:pt x="830530" y="13462"/>
                          <a:pt x="1031123" y="0"/>
                        </a:cubicBezTo>
                        <a:cubicBezTo>
                          <a:pt x="1231716" y="-13462"/>
                          <a:pt x="1634038" y="0"/>
                          <a:pt x="1872303" y="0"/>
                        </a:cubicBezTo>
                        <a:cubicBezTo>
                          <a:pt x="2110568" y="0"/>
                          <a:pt x="2261934" y="-25727"/>
                          <a:pt x="2469269" y="0"/>
                        </a:cubicBezTo>
                        <a:cubicBezTo>
                          <a:pt x="2676604" y="25727"/>
                          <a:pt x="2790440" y="16284"/>
                          <a:pt x="3066235" y="0"/>
                        </a:cubicBezTo>
                        <a:cubicBezTo>
                          <a:pt x="3342030" y="-16284"/>
                          <a:pt x="3685603" y="41976"/>
                          <a:pt x="3907414" y="0"/>
                        </a:cubicBezTo>
                        <a:cubicBezTo>
                          <a:pt x="4129225" y="-41976"/>
                          <a:pt x="4177416" y="-7598"/>
                          <a:pt x="4422976" y="0"/>
                        </a:cubicBezTo>
                        <a:cubicBezTo>
                          <a:pt x="4668536" y="7598"/>
                          <a:pt x="5023499" y="-28058"/>
                          <a:pt x="5264155" y="0"/>
                        </a:cubicBezTo>
                        <a:cubicBezTo>
                          <a:pt x="5504811" y="28058"/>
                          <a:pt x="5703675" y="13288"/>
                          <a:pt x="6105335" y="0"/>
                        </a:cubicBezTo>
                        <a:cubicBezTo>
                          <a:pt x="6506995" y="-13288"/>
                          <a:pt x="6455516" y="-5124"/>
                          <a:pt x="6783705" y="0"/>
                        </a:cubicBezTo>
                        <a:cubicBezTo>
                          <a:pt x="7111894" y="5124"/>
                          <a:pt x="7512856" y="10604"/>
                          <a:pt x="8140446" y="0"/>
                        </a:cubicBezTo>
                        <a:cubicBezTo>
                          <a:pt x="8140458" y="8833"/>
                          <a:pt x="8140986" y="9830"/>
                          <a:pt x="8140446" y="18288"/>
                        </a:cubicBezTo>
                        <a:cubicBezTo>
                          <a:pt x="7959314" y="3345"/>
                          <a:pt x="7870113" y="10437"/>
                          <a:pt x="7706289" y="18288"/>
                        </a:cubicBezTo>
                        <a:cubicBezTo>
                          <a:pt x="7542465" y="26139"/>
                          <a:pt x="7157940" y="17482"/>
                          <a:pt x="6865109" y="18288"/>
                        </a:cubicBezTo>
                        <a:cubicBezTo>
                          <a:pt x="6572278" y="19094"/>
                          <a:pt x="6524256" y="38051"/>
                          <a:pt x="6349548" y="18288"/>
                        </a:cubicBezTo>
                        <a:cubicBezTo>
                          <a:pt x="6174840" y="-1475"/>
                          <a:pt x="5951624" y="174"/>
                          <a:pt x="5671177" y="18288"/>
                        </a:cubicBezTo>
                        <a:cubicBezTo>
                          <a:pt x="5390730" y="36402"/>
                          <a:pt x="5222992" y="60058"/>
                          <a:pt x="4829998" y="18288"/>
                        </a:cubicBezTo>
                        <a:cubicBezTo>
                          <a:pt x="4437004" y="-23482"/>
                          <a:pt x="4344181" y="39087"/>
                          <a:pt x="4151627" y="18288"/>
                        </a:cubicBezTo>
                        <a:cubicBezTo>
                          <a:pt x="3959073" y="-2511"/>
                          <a:pt x="3886970" y="32875"/>
                          <a:pt x="3717470" y="18288"/>
                        </a:cubicBezTo>
                        <a:cubicBezTo>
                          <a:pt x="3547970" y="3701"/>
                          <a:pt x="3451521" y="31872"/>
                          <a:pt x="3201909" y="18288"/>
                        </a:cubicBezTo>
                        <a:cubicBezTo>
                          <a:pt x="2952297" y="4704"/>
                          <a:pt x="2543413" y="6029"/>
                          <a:pt x="2360729" y="18288"/>
                        </a:cubicBezTo>
                        <a:cubicBezTo>
                          <a:pt x="2178045" y="30547"/>
                          <a:pt x="1906056" y="25847"/>
                          <a:pt x="1682359" y="18288"/>
                        </a:cubicBezTo>
                        <a:cubicBezTo>
                          <a:pt x="1458662" y="10730"/>
                          <a:pt x="1330405" y="8046"/>
                          <a:pt x="1166797" y="18288"/>
                        </a:cubicBezTo>
                        <a:cubicBezTo>
                          <a:pt x="1003189" y="28530"/>
                          <a:pt x="278098" y="19533"/>
                          <a:pt x="0" y="18288"/>
                        </a:cubicBezTo>
                        <a:cubicBezTo>
                          <a:pt x="74" y="14054"/>
                          <a:pt x="-46" y="6997"/>
                          <a:pt x="0" y="0"/>
                        </a:cubicBezTo>
                        <a:close/>
                      </a:path>
                    </a:pathLst>
                  </a:cu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F30D0FF0-155C-49A7-8223-436B56A849E2}"/>
              </a:ext>
            </a:extLst>
          </p:cNvPr>
          <p:cNvSpPr>
            <a:spLocks noGrp="1"/>
          </p:cNvSpPr>
          <p:nvPr>
            <p:ph idx="1"/>
          </p:nvPr>
        </p:nvSpPr>
        <p:spPr>
          <a:xfrm>
            <a:off x="628650" y="1929384"/>
            <a:ext cx="7886700" cy="4251960"/>
          </a:xfrm>
        </p:spPr>
        <p:txBody>
          <a:bodyPr>
            <a:normAutofit/>
          </a:bodyPr>
          <a:lstStyle/>
          <a:p>
            <a:r>
              <a:rPr lang="en-US" sz="2400" dirty="0"/>
              <a:t>We recommend that the GLRI include a focus on restoring and protecting ecosystem services. </a:t>
            </a:r>
          </a:p>
          <a:p>
            <a:pPr lvl="1"/>
            <a:r>
              <a:rPr lang="en-US" sz="2400" dirty="0"/>
              <a:t>account for the value of greenspaces, safe public access to waterways, and generally greater community interaction with natural systems.</a:t>
            </a:r>
          </a:p>
          <a:p>
            <a:pPr lvl="1"/>
            <a:endParaRPr lang="en-US" sz="2400" dirty="0"/>
          </a:p>
          <a:p>
            <a:r>
              <a:rPr lang="en-US" sz="2400" dirty="0"/>
              <a:t>We recommend engaging environmental economists to establish baseline data needs, ecosystem services metrics, evaluation and milestones.</a:t>
            </a:r>
          </a:p>
        </p:txBody>
      </p:sp>
    </p:spTree>
    <p:extLst>
      <p:ext uri="{BB962C8B-B14F-4D97-AF65-F5344CB8AC3E}">
        <p14:creationId xmlns:p14="http://schemas.microsoft.com/office/powerpoint/2010/main" val="2515458367"/>
      </p:ext>
    </p:extLst>
  </p:cSld>
  <p:clrMapOvr>
    <a:masterClrMapping/>
  </p:clrMapOvr>
</p:sld>
</file>

<file path=ppt/theme/theme1.xml><?xml version="1.0" encoding="utf-8"?>
<a:theme xmlns:a="http://schemas.openxmlformats.org/drawingml/2006/main" name="Office Theme">
  <a:themeElements>
    <a:clrScheme name="Custom 1">
      <a:dk1>
        <a:sysClr val="windowText" lastClr="000000"/>
      </a:dk1>
      <a:lt1>
        <a:sysClr val="window" lastClr="FFFFFF"/>
      </a:lt1>
      <a:dk2>
        <a:srgbClr val="212745"/>
      </a:dk2>
      <a:lt2>
        <a:srgbClr val="B4DCFA"/>
      </a:lt2>
      <a:accent1>
        <a:srgbClr val="4E67C8"/>
      </a:accent1>
      <a:accent2>
        <a:srgbClr val="5ECCF3"/>
      </a:accent2>
      <a:accent3>
        <a:srgbClr val="A7EA52"/>
      </a:accent3>
      <a:accent4>
        <a:srgbClr val="5DCEAF"/>
      </a:accent4>
      <a:accent5>
        <a:srgbClr val="FF8021"/>
      </a:accent5>
      <a:accent6>
        <a:srgbClr val="F14124"/>
      </a:accent6>
      <a:hlink>
        <a:srgbClr val="56C7AA"/>
      </a:hlink>
      <a:folHlink>
        <a:srgbClr val="00206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Ripple">
  <a:themeElements>
    <a:clrScheme name="Ripple 2">
      <a:dk1>
        <a:srgbClr val="3B4B5D"/>
      </a:dk1>
      <a:lt1>
        <a:srgbClr val="FFFFFF"/>
      </a:lt1>
      <a:dk2>
        <a:srgbClr val="466886"/>
      </a:dk2>
      <a:lt2>
        <a:srgbClr val="CCECFF"/>
      </a:lt2>
      <a:accent1>
        <a:srgbClr val="6D9D97"/>
      </a:accent1>
      <a:accent2>
        <a:srgbClr val="53718C"/>
      </a:accent2>
      <a:accent3>
        <a:srgbClr val="B0B9C3"/>
      </a:accent3>
      <a:accent4>
        <a:srgbClr val="DADADA"/>
      </a:accent4>
      <a:accent5>
        <a:srgbClr val="BACCC9"/>
      </a:accent5>
      <a:accent6>
        <a:srgbClr val="4A667E"/>
      </a:accent6>
      <a:hlink>
        <a:srgbClr val="99CCFF"/>
      </a:hlink>
      <a:folHlink>
        <a:srgbClr val="A97CF2"/>
      </a:folHlink>
    </a:clrScheme>
    <a:fontScheme name="Rippl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outerShdw blurRad="38100" dist="38100" dir="2700000" algn="tl">
                <a:srgbClr val="000000">
                  <a:alpha val="43137"/>
                </a:srgbClr>
              </a:outerShdw>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outerShdw blurRad="38100" dist="38100" dir="2700000" algn="tl">
                <a:srgbClr val="000000">
                  <a:alpha val="43137"/>
                </a:srgbClr>
              </a:outerShdw>
            </a:effectLst>
            <a:latin typeface="Arial" charset="0"/>
          </a:defRPr>
        </a:defPPr>
      </a:lstStyle>
    </a:lnDef>
  </a:objectDefaults>
  <a:extraClrSchemeLst>
    <a:extraClrScheme>
      <a:clrScheme name="Ripple 1">
        <a:dk1>
          <a:srgbClr val="2B2B85"/>
        </a:dk1>
        <a:lt1>
          <a:srgbClr val="FFFFFF"/>
        </a:lt1>
        <a:dk2>
          <a:srgbClr val="00254A"/>
        </a:dk2>
        <a:lt2>
          <a:srgbClr val="C0C0C0"/>
        </a:lt2>
        <a:accent1>
          <a:srgbClr val="0099FF"/>
        </a:accent1>
        <a:accent2>
          <a:srgbClr val="006699"/>
        </a:accent2>
        <a:accent3>
          <a:srgbClr val="AAACB1"/>
        </a:accent3>
        <a:accent4>
          <a:srgbClr val="DADADA"/>
        </a:accent4>
        <a:accent5>
          <a:srgbClr val="AACAFF"/>
        </a:accent5>
        <a:accent6>
          <a:srgbClr val="005C8A"/>
        </a:accent6>
        <a:hlink>
          <a:srgbClr val="99CCFF"/>
        </a:hlink>
        <a:folHlink>
          <a:srgbClr val="8F8FB5"/>
        </a:folHlink>
      </a:clrScheme>
      <a:clrMap bg1="dk2" tx1="lt1" bg2="dk1" tx2="lt2" accent1="accent1" accent2="accent2" accent3="accent3" accent4="accent4" accent5="accent5" accent6="accent6" hlink="hlink" folHlink="folHlink"/>
    </a:extraClrScheme>
    <a:extraClrScheme>
      <a:clrScheme name="Ripple 2">
        <a:dk1>
          <a:srgbClr val="3B4B5D"/>
        </a:dk1>
        <a:lt1>
          <a:srgbClr val="FFFFFF"/>
        </a:lt1>
        <a:dk2>
          <a:srgbClr val="466886"/>
        </a:dk2>
        <a:lt2>
          <a:srgbClr val="CCECFF"/>
        </a:lt2>
        <a:accent1>
          <a:srgbClr val="6D9D97"/>
        </a:accent1>
        <a:accent2>
          <a:srgbClr val="53718C"/>
        </a:accent2>
        <a:accent3>
          <a:srgbClr val="B0B9C3"/>
        </a:accent3>
        <a:accent4>
          <a:srgbClr val="DADADA"/>
        </a:accent4>
        <a:accent5>
          <a:srgbClr val="BACCC9"/>
        </a:accent5>
        <a:accent6>
          <a:srgbClr val="4A667E"/>
        </a:accent6>
        <a:hlink>
          <a:srgbClr val="99CCFF"/>
        </a:hlink>
        <a:folHlink>
          <a:srgbClr val="A97CF2"/>
        </a:folHlink>
      </a:clrScheme>
      <a:clrMap bg1="dk2" tx1="lt1" bg2="dk1" tx2="lt2" accent1="accent1" accent2="accent2" accent3="accent3" accent4="accent4" accent5="accent5" accent6="accent6" hlink="hlink" folHlink="folHlink"/>
    </a:extraClrScheme>
    <a:extraClrScheme>
      <a:clrScheme name="Ripple 3">
        <a:dk1>
          <a:srgbClr val="008AE8"/>
        </a:dk1>
        <a:lt1>
          <a:srgbClr val="FFFFFF"/>
        </a:lt1>
        <a:dk2>
          <a:srgbClr val="0068AE"/>
        </a:dk2>
        <a:lt2>
          <a:srgbClr val="CCECFF"/>
        </a:lt2>
        <a:accent1>
          <a:srgbClr val="009999"/>
        </a:accent1>
        <a:accent2>
          <a:srgbClr val="0088E4"/>
        </a:accent2>
        <a:accent3>
          <a:srgbClr val="AAB9D3"/>
        </a:accent3>
        <a:accent4>
          <a:srgbClr val="DADADA"/>
        </a:accent4>
        <a:accent5>
          <a:srgbClr val="AACACA"/>
        </a:accent5>
        <a:accent6>
          <a:srgbClr val="007BCF"/>
        </a:accent6>
        <a:hlink>
          <a:srgbClr val="99FF99"/>
        </a:hlink>
        <a:folHlink>
          <a:srgbClr val="AFE1FF"/>
        </a:folHlink>
      </a:clrScheme>
      <a:clrMap bg1="dk2" tx1="lt1" bg2="dk1" tx2="lt2" accent1="accent1" accent2="accent2" accent3="accent3" accent4="accent4" accent5="accent5" accent6="accent6" hlink="hlink" folHlink="folHlink"/>
    </a:extraClrScheme>
    <a:extraClrScheme>
      <a:clrScheme name="Ripple 4">
        <a:dk1>
          <a:srgbClr val="9B69FF"/>
        </a:dk1>
        <a:lt1>
          <a:srgbClr val="FFFFFF"/>
        </a:lt1>
        <a:dk2>
          <a:srgbClr val="666699"/>
        </a:dk2>
        <a:lt2>
          <a:srgbClr val="D9D9FF"/>
        </a:lt2>
        <a:accent1>
          <a:srgbClr val="66CCFF"/>
        </a:accent1>
        <a:accent2>
          <a:srgbClr val="9966FF"/>
        </a:accent2>
        <a:accent3>
          <a:srgbClr val="B8B8CA"/>
        </a:accent3>
        <a:accent4>
          <a:srgbClr val="DADADA"/>
        </a:accent4>
        <a:accent5>
          <a:srgbClr val="B8E2FF"/>
        </a:accent5>
        <a:accent6>
          <a:srgbClr val="8A5CE7"/>
        </a:accent6>
        <a:hlink>
          <a:srgbClr val="0099CC"/>
        </a:hlink>
        <a:folHlink>
          <a:srgbClr val="003399"/>
        </a:folHlink>
      </a:clrScheme>
      <a:clrMap bg1="dk2" tx1="lt1" bg2="dk1" tx2="lt2" accent1="accent1" accent2="accent2" accent3="accent3" accent4="accent4" accent5="accent5" accent6="accent6" hlink="hlink" folHlink="folHlink"/>
    </a:extraClrScheme>
    <a:extraClrScheme>
      <a:clrScheme name="Ripple 5">
        <a:dk1>
          <a:srgbClr val="008080"/>
        </a:dk1>
        <a:lt1>
          <a:srgbClr val="FFFFFF"/>
        </a:lt1>
        <a:dk2>
          <a:srgbClr val="006666"/>
        </a:dk2>
        <a:lt2>
          <a:srgbClr val="FFFFCC"/>
        </a:lt2>
        <a:accent1>
          <a:srgbClr val="0099FF"/>
        </a:accent1>
        <a:accent2>
          <a:srgbClr val="008080"/>
        </a:accent2>
        <a:accent3>
          <a:srgbClr val="AAB8B8"/>
        </a:accent3>
        <a:accent4>
          <a:srgbClr val="DADADA"/>
        </a:accent4>
        <a:accent5>
          <a:srgbClr val="AACAFF"/>
        </a:accent5>
        <a:accent6>
          <a:srgbClr val="007373"/>
        </a:accent6>
        <a:hlink>
          <a:srgbClr val="1ACE9F"/>
        </a:hlink>
        <a:folHlink>
          <a:srgbClr val="A5B5CD"/>
        </a:folHlink>
      </a:clrScheme>
      <a:clrMap bg1="dk2" tx1="lt1" bg2="dk1" tx2="lt2" accent1="accent1" accent2="accent2" accent3="accent3" accent4="accent4" accent5="accent5" accent6="accent6" hlink="hlink" folHlink="folHlink"/>
    </a:extraClrScheme>
    <a:extraClrScheme>
      <a:clrScheme name="Ripple 6">
        <a:dk1>
          <a:srgbClr val="CDD9D1"/>
        </a:dk1>
        <a:lt1>
          <a:srgbClr val="FFFFFF"/>
        </a:lt1>
        <a:dk2>
          <a:srgbClr val="A3BBA9"/>
        </a:dk2>
        <a:lt2>
          <a:srgbClr val="007D80"/>
        </a:lt2>
        <a:accent1>
          <a:srgbClr val="9CA8A4"/>
        </a:accent1>
        <a:accent2>
          <a:srgbClr val="CBD7CE"/>
        </a:accent2>
        <a:accent3>
          <a:srgbClr val="CEDAD1"/>
        </a:accent3>
        <a:accent4>
          <a:srgbClr val="DADADA"/>
        </a:accent4>
        <a:accent5>
          <a:srgbClr val="CBD1CF"/>
        </a:accent5>
        <a:accent6>
          <a:srgbClr val="B8C3BA"/>
        </a:accent6>
        <a:hlink>
          <a:srgbClr val="009900"/>
        </a:hlink>
        <a:folHlink>
          <a:srgbClr val="009999"/>
        </a:folHlink>
      </a:clrScheme>
      <a:clrMap bg1="dk2" tx1="lt1" bg2="dk1" tx2="lt2" accent1="accent1" accent2="accent2" accent3="accent3" accent4="accent4" accent5="accent5" accent6="accent6" hlink="hlink" folHlink="folHlink"/>
    </a:extraClrScheme>
    <a:extraClrScheme>
      <a:clrScheme name="Ripple 7">
        <a:dk1>
          <a:srgbClr val="686B5D"/>
        </a:dk1>
        <a:lt1>
          <a:srgbClr val="DCDAD0"/>
        </a:lt1>
        <a:dk2>
          <a:srgbClr val="525040"/>
        </a:dk2>
        <a:lt2>
          <a:srgbClr val="D3D2A6"/>
        </a:lt2>
        <a:accent1>
          <a:srgbClr val="5D8770"/>
        </a:accent1>
        <a:accent2>
          <a:srgbClr val="686B5D"/>
        </a:accent2>
        <a:accent3>
          <a:srgbClr val="B3B3AF"/>
        </a:accent3>
        <a:accent4>
          <a:srgbClr val="BCBAB1"/>
        </a:accent4>
        <a:accent5>
          <a:srgbClr val="B6C3BB"/>
        </a:accent5>
        <a:accent6>
          <a:srgbClr val="5E6053"/>
        </a:accent6>
        <a:hlink>
          <a:srgbClr val="85B7A9"/>
        </a:hlink>
        <a:folHlink>
          <a:srgbClr val="B89362"/>
        </a:folHlink>
      </a:clrScheme>
      <a:clrMap bg1="dk2" tx1="lt1" bg2="dk1" tx2="lt2" accent1="accent1" accent2="accent2" accent3="accent3" accent4="accent4" accent5="accent5" accent6="accent6" hlink="hlink" folHlink="folHlink"/>
    </a:extraClrScheme>
    <a:extraClrScheme>
      <a:clrScheme name="Ripple 8">
        <a:dk1>
          <a:srgbClr val="000000"/>
        </a:dk1>
        <a:lt1>
          <a:srgbClr val="EAEAEA"/>
        </a:lt1>
        <a:dk2>
          <a:srgbClr val="000000"/>
        </a:dk2>
        <a:lt2>
          <a:srgbClr val="B2B2B2"/>
        </a:lt2>
        <a:accent1>
          <a:srgbClr val="A4BCC4"/>
        </a:accent1>
        <a:accent2>
          <a:srgbClr val="FFFFFF"/>
        </a:accent2>
        <a:accent3>
          <a:srgbClr val="F3F3F3"/>
        </a:accent3>
        <a:accent4>
          <a:srgbClr val="000000"/>
        </a:accent4>
        <a:accent5>
          <a:srgbClr val="CFDADE"/>
        </a:accent5>
        <a:accent6>
          <a:srgbClr val="E7E7E7"/>
        </a:accent6>
        <a:hlink>
          <a:srgbClr val="0066FF"/>
        </a:hlink>
        <a:folHlink>
          <a:srgbClr val="00CC66"/>
        </a:folHlink>
      </a:clrScheme>
      <a:clrMap bg1="lt1" tx1="dk1" bg2="lt2" tx2="dk2" accent1="accent1" accent2="accent2" accent3="accent3" accent4="accent4" accent5="accent5" accent6="accent6" hlink="hlink" folHlink="folHlink"/>
    </a:extraClrScheme>
    <a:extraClrScheme>
      <a:clrScheme name="Ripple 9">
        <a:dk1>
          <a:srgbClr val="000000"/>
        </a:dk1>
        <a:lt1>
          <a:srgbClr val="D7D1B9"/>
        </a:lt1>
        <a:dk2>
          <a:srgbClr val="B39257"/>
        </a:dk2>
        <a:lt2>
          <a:srgbClr val="B1A887"/>
        </a:lt2>
        <a:accent1>
          <a:srgbClr val="FFCC66"/>
        </a:accent1>
        <a:accent2>
          <a:srgbClr val="E6E3AC"/>
        </a:accent2>
        <a:accent3>
          <a:srgbClr val="E8E5D9"/>
        </a:accent3>
        <a:accent4>
          <a:srgbClr val="000000"/>
        </a:accent4>
        <a:accent5>
          <a:srgbClr val="FFE2B8"/>
        </a:accent5>
        <a:accent6>
          <a:srgbClr val="D0CE9B"/>
        </a:accent6>
        <a:hlink>
          <a:srgbClr val="666633"/>
        </a:hlink>
        <a:folHlink>
          <a:srgbClr val="9C9800"/>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Slice">
  <a:themeElements>
    <a:clrScheme name="Slice">
      <a:dk1>
        <a:sysClr val="windowText" lastClr="000000"/>
      </a:dk1>
      <a:lt1>
        <a:sysClr val="window" lastClr="FFFFFF"/>
      </a:lt1>
      <a:dk2>
        <a:srgbClr val="146194"/>
      </a:dk2>
      <a:lt2>
        <a:srgbClr val="76DBF4"/>
      </a:lt2>
      <a:accent1>
        <a:srgbClr val="052F61"/>
      </a:accent1>
      <a:accent2>
        <a:srgbClr val="A50E82"/>
      </a:accent2>
      <a:accent3>
        <a:srgbClr val="14967C"/>
      </a:accent3>
      <a:accent4>
        <a:srgbClr val="6A9E1F"/>
      </a:accent4>
      <a:accent5>
        <a:srgbClr val="E87D37"/>
      </a:accent5>
      <a:accent6>
        <a:srgbClr val="C62324"/>
      </a:accent6>
      <a:hlink>
        <a:srgbClr val="0D2E46"/>
      </a:hlink>
      <a:folHlink>
        <a:srgbClr val="356A95"/>
      </a:folHlink>
    </a:clrScheme>
    <a:fontScheme name="Slice">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Slice">
      <a:fillStyleLst>
        <a:solidFill>
          <a:schemeClr val="phClr"/>
        </a:solidFill>
        <a:gradFill rotWithShape="1">
          <a:gsLst>
            <a:gs pos="0">
              <a:schemeClr val="phClr">
                <a:tint val="62000"/>
                <a:hueMod val="94000"/>
                <a:satMod val="140000"/>
                <a:lumMod val="110000"/>
              </a:schemeClr>
            </a:gs>
            <a:gs pos="100000">
              <a:schemeClr val="phClr">
                <a:tint val="84000"/>
                <a:satMod val="160000"/>
              </a:schemeClr>
            </a:gs>
          </a:gsLst>
          <a:lin ang="5400000" scaled="0"/>
        </a:gradFill>
        <a:gradFill rotWithShape="1">
          <a:gsLst>
            <a:gs pos="0">
              <a:schemeClr val="phClr">
                <a:tint val="98000"/>
                <a:hueMod val="94000"/>
                <a:satMod val="130000"/>
                <a:lumMod val="128000"/>
              </a:schemeClr>
            </a:gs>
            <a:gs pos="100000">
              <a:schemeClr val="phClr">
                <a:shade val="94000"/>
                <a:lumMod val="88000"/>
              </a:schemeClr>
            </a:gs>
          </a:gsLst>
          <a:lin ang="5400000" scaled="0"/>
        </a:gradFill>
      </a:fillStyleLst>
      <a:lnStyleLst>
        <a:ln w="9525" cap="rnd" cmpd="sng" algn="ctr">
          <a:solidFill>
            <a:schemeClr val="phClr">
              <a:tint val="76000"/>
              <a:alpha val="60000"/>
              <a:hueMod val="94000"/>
            </a:schemeClr>
          </a:solidFill>
          <a:prstDash val="solid"/>
        </a:ln>
        <a:ln w="15875" cap="rnd" cmpd="sng" algn="ctr">
          <a:solidFill>
            <a:schemeClr val="phClr">
              <a:hueMod val="94000"/>
            </a:schemeClr>
          </a:solidFill>
          <a:prstDash val="solid"/>
        </a:ln>
        <a:ln w="28575" cap="rnd"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50800" dist="38100" dir="5400000" rotWithShape="0">
              <a:srgbClr val="000000">
                <a:alpha val="46000"/>
              </a:srgbClr>
            </a:outerShdw>
          </a:effectLst>
          <a:scene3d>
            <a:camera prst="orthographicFront">
              <a:rot lat="0" lon="0" rev="0"/>
            </a:camera>
            <a:lightRig rig="threePt" dir="t"/>
          </a:scene3d>
          <a:sp3d prstMaterial="plastic">
            <a:bevelT w="25400" h="25400"/>
          </a:sp3d>
        </a:effectStyle>
      </a:effectStyleLst>
      <a:bgFillStyleLst>
        <a:solidFill>
          <a:schemeClr val="phClr"/>
        </a:solidFill>
        <a:gradFill rotWithShape="1">
          <a:gsLst>
            <a:gs pos="10000">
              <a:schemeClr val="phClr">
                <a:tint val="97000"/>
                <a:hueMod val="92000"/>
                <a:satMod val="169000"/>
                <a:lumMod val="164000"/>
              </a:schemeClr>
            </a:gs>
            <a:gs pos="100000">
              <a:schemeClr val="phClr">
                <a:shade val="96000"/>
                <a:satMod val="120000"/>
                <a:lumMod val="90000"/>
              </a:schemeClr>
            </a:gs>
          </a:gsLst>
          <a:lin ang="6120000" scaled="1"/>
        </a:gradFill>
        <a:gradFill rotWithShape="1">
          <a:gsLst>
            <a:gs pos="0">
              <a:schemeClr val="phClr">
                <a:tint val="97000"/>
                <a:hueMod val="92000"/>
                <a:satMod val="169000"/>
                <a:lumMod val="164000"/>
              </a:schemeClr>
            </a:gs>
            <a:gs pos="100000">
              <a:schemeClr val="phClr">
                <a:shade val="96000"/>
                <a:satMod val="120000"/>
                <a:lumMod val="90000"/>
              </a:schemeClr>
            </a:gs>
          </a:gsLst>
          <a:path path="circle">
            <a:fillToRect b="100000"/>
          </a:path>
        </a:gradFill>
      </a:bgFillStyleLst>
    </a:fmtScheme>
  </a:themeElements>
  <a:objectDefaults/>
  <a:extraClrSchemeLst/>
  <a:extLst>
    <a:ext uri="{05A4C25C-085E-4340-85A3-A5531E510DB2}">
      <thm15:themeFamily xmlns:thm15="http://schemas.microsoft.com/office/thememl/2012/main" name="Slice" id="{0507925B-6AC9-4358-8E18-C330545D08F8}" vid="{13FEC7C6-62A9-40C4-99D2-581AACACAA2F}"/>
    </a:ext>
  </a:extLst>
</a:theme>
</file>

<file path=ppt/theme/theme4.xml><?xml version="1.0" encoding="utf-8"?>
<a:theme xmlns:a="http://schemas.openxmlformats.org/drawingml/2006/main" name="1_Wisp">
  <a:themeElements>
    <a:clrScheme name="Wisp">
      <a:dk1>
        <a:sysClr val="windowText" lastClr="000000"/>
      </a:dk1>
      <a:lt1>
        <a:sysClr val="window" lastClr="FFFFFF"/>
      </a:lt1>
      <a:dk2>
        <a:srgbClr val="2E5369"/>
      </a:dk2>
      <a:lt2>
        <a:srgbClr val="CFE2E7"/>
      </a:lt2>
      <a:accent1>
        <a:srgbClr val="353535"/>
      </a:accent1>
      <a:accent2>
        <a:srgbClr val="31B4E6"/>
      </a:accent2>
      <a:accent3>
        <a:srgbClr val="265991"/>
      </a:accent3>
      <a:accent4>
        <a:srgbClr val="7E40CC"/>
      </a:accent4>
      <a:accent5>
        <a:srgbClr val="B927E9"/>
      </a:accent5>
      <a:accent6>
        <a:srgbClr val="E833BF"/>
      </a:accent6>
      <a:hlink>
        <a:srgbClr val="2DA0F1"/>
      </a:hlink>
      <a:folHlink>
        <a:srgbClr val="7ED1E6"/>
      </a:folHlink>
    </a:clrScheme>
    <a:fontScheme name="Wisp">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Wisp">
      <a:fillStyleLst>
        <a:solidFill>
          <a:schemeClr val="phClr"/>
        </a:solidFill>
        <a:solidFill>
          <a:schemeClr val="phClr">
            <a:tint val="70000"/>
            <a:lumMod val="104000"/>
          </a:schemeClr>
        </a:solidFill>
        <a:gradFill rotWithShape="1">
          <a:gsLst>
            <a:gs pos="0">
              <a:schemeClr val="phClr">
                <a:tint val="96000"/>
                <a:lumMod val="104000"/>
              </a:schemeClr>
            </a:gs>
            <a:gs pos="100000">
              <a:schemeClr val="phClr">
                <a:shade val="98000"/>
                <a:lumMod val="94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outerShdw blurRad="38100" dist="25400" dir="5400000" rotWithShape="0">
              <a:srgbClr val="000000">
                <a:alpha val="25000"/>
              </a:srgbClr>
            </a:outerShdw>
          </a:effectLst>
        </a:effectStyle>
        <a:effectStyle>
          <a:effectLst>
            <a:outerShdw blurRad="50800" dist="38100" dir="5400000" rotWithShape="0">
              <a:srgbClr val="000000">
                <a:alpha val="60000"/>
              </a:srgbClr>
            </a:outerShdw>
          </a:effectLst>
        </a:effectStyle>
      </a:effectStyleLst>
      <a:bgFillStyleLst>
        <a:solidFill>
          <a:schemeClr val="phClr"/>
        </a:solidFill>
        <a:gradFill rotWithShape="1">
          <a:gsLst>
            <a:gs pos="0">
              <a:schemeClr val="phClr">
                <a:tint val="90000"/>
                <a:lumMod val="120000"/>
              </a:schemeClr>
            </a:gs>
            <a:gs pos="100000">
              <a:schemeClr val="phClr">
                <a:shade val="98000"/>
                <a:satMod val="120000"/>
                <a:lumMod val="98000"/>
              </a:schemeClr>
            </a:gs>
          </a:gsLst>
          <a:lin ang="5400000" scaled="0"/>
        </a:gradFill>
        <a:gradFill rotWithShape="1">
          <a:gsLst>
            <a:gs pos="0">
              <a:schemeClr val="phClr">
                <a:tint val="90000"/>
                <a:satMod val="92000"/>
                <a:lumMod val="120000"/>
              </a:schemeClr>
            </a:gs>
            <a:gs pos="100000">
              <a:schemeClr val="phClr">
                <a:shade val="98000"/>
                <a:satMod val="120000"/>
                <a:lumMod val="98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Wisp" id="{7CB32D59-10C0-40DD-B7BD-2E94284A981C}" vid="{4F34B87B-9C7A-41AE-A6CB-48536223DFFD}"/>
    </a:ext>
  </a:extLst>
</a:theme>
</file>

<file path=ppt/theme/theme5.xml><?xml version="1.0" encoding="utf-8"?>
<a:theme xmlns:a="http://schemas.openxmlformats.org/drawingml/2006/main" name="Wisp">
  <a:themeElements>
    <a:clrScheme name="Wisp">
      <a:dk1>
        <a:sysClr val="windowText" lastClr="000000"/>
      </a:dk1>
      <a:lt1>
        <a:sysClr val="window" lastClr="FFFFFF"/>
      </a:lt1>
      <a:dk2>
        <a:srgbClr val="2E5369"/>
      </a:dk2>
      <a:lt2>
        <a:srgbClr val="CFE2E7"/>
      </a:lt2>
      <a:accent1>
        <a:srgbClr val="353535"/>
      </a:accent1>
      <a:accent2>
        <a:srgbClr val="31B4E6"/>
      </a:accent2>
      <a:accent3>
        <a:srgbClr val="265991"/>
      </a:accent3>
      <a:accent4>
        <a:srgbClr val="7E40CC"/>
      </a:accent4>
      <a:accent5>
        <a:srgbClr val="B927E9"/>
      </a:accent5>
      <a:accent6>
        <a:srgbClr val="E833BF"/>
      </a:accent6>
      <a:hlink>
        <a:srgbClr val="2DA0F1"/>
      </a:hlink>
      <a:folHlink>
        <a:srgbClr val="7ED1E6"/>
      </a:folHlink>
    </a:clrScheme>
    <a:fontScheme name="Wisp">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Wisp">
      <a:fillStyleLst>
        <a:solidFill>
          <a:schemeClr val="phClr"/>
        </a:solidFill>
        <a:solidFill>
          <a:schemeClr val="phClr">
            <a:tint val="70000"/>
            <a:lumMod val="104000"/>
          </a:schemeClr>
        </a:solidFill>
        <a:gradFill rotWithShape="1">
          <a:gsLst>
            <a:gs pos="0">
              <a:schemeClr val="phClr">
                <a:tint val="96000"/>
                <a:lumMod val="104000"/>
              </a:schemeClr>
            </a:gs>
            <a:gs pos="100000">
              <a:schemeClr val="phClr">
                <a:shade val="98000"/>
                <a:lumMod val="94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outerShdw blurRad="38100" dist="25400" dir="5400000" rotWithShape="0">
              <a:srgbClr val="000000">
                <a:alpha val="25000"/>
              </a:srgbClr>
            </a:outerShdw>
          </a:effectLst>
        </a:effectStyle>
        <a:effectStyle>
          <a:effectLst>
            <a:outerShdw blurRad="50800" dist="38100" dir="5400000" rotWithShape="0">
              <a:srgbClr val="000000">
                <a:alpha val="60000"/>
              </a:srgbClr>
            </a:outerShdw>
          </a:effectLst>
        </a:effectStyle>
      </a:effectStyleLst>
      <a:bgFillStyleLst>
        <a:solidFill>
          <a:schemeClr val="phClr"/>
        </a:solidFill>
        <a:gradFill rotWithShape="1">
          <a:gsLst>
            <a:gs pos="0">
              <a:schemeClr val="phClr">
                <a:tint val="90000"/>
                <a:lumMod val="120000"/>
              </a:schemeClr>
            </a:gs>
            <a:gs pos="100000">
              <a:schemeClr val="phClr">
                <a:shade val="98000"/>
                <a:satMod val="120000"/>
                <a:lumMod val="98000"/>
              </a:schemeClr>
            </a:gs>
          </a:gsLst>
          <a:lin ang="5400000" scaled="0"/>
        </a:gradFill>
        <a:gradFill rotWithShape="1">
          <a:gsLst>
            <a:gs pos="0">
              <a:schemeClr val="phClr">
                <a:tint val="90000"/>
                <a:satMod val="92000"/>
                <a:lumMod val="120000"/>
              </a:schemeClr>
            </a:gs>
            <a:gs pos="100000">
              <a:schemeClr val="phClr">
                <a:shade val="98000"/>
                <a:satMod val="120000"/>
                <a:lumMod val="98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Wisp" id="{7CB32D59-10C0-40DD-B7BD-2E94284A981C}" vid="{4F34B87B-9C7A-41AE-A6CB-48536223DFFD}"/>
    </a:ext>
  </a:ext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Adjacency</Template>
  <TotalTime>4738</TotalTime>
  <Words>677</Words>
  <Application>Microsoft Office PowerPoint</Application>
  <PresentationFormat>On-screen Show (4:3)</PresentationFormat>
  <Paragraphs>66</Paragraphs>
  <Slides>13</Slides>
  <Notes>6</Notes>
  <HiddenSlides>0</HiddenSlides>
  <MMClips>0</MMClips>
  <ScaleCrop>false</ScaleCrop>
  <HeadingPairs>
    <vt:vector size="6" baseType="variant">
      <vt:variant>
        <vt:lpstr>Fonts Used</vt:lpstr>
      </vt:variant>
      <vt:variant>
        <vt:i4>8</vt:i4>
      </vt:variant>
      <vt:variant>
        <vt:lpstr>Theme</vt:lpstr>
      </vt:variant>
      <vt:variant>
        <vt:i4>5</vt:i4>
      </vt:variant>
      <vt:variant>
        <vt:lpstr>Slide Titles</vt:lpstr>
      </vt:variant>
      <vt:variant>
        <vt:i4>13</vt:i4>
      </vt:variant>
    </vt:vector>
  </HeadingPairs>
  <TitlesOfParts>
    <vt:vector size="26" baseType="lpstr">
      <vt:lpstr>Arial</vt:lpstr>
      <vt:lpstr>Calibri</vt:lpstr>
      <vt:lpstr>Century Gothic</vt:lpstr>
      <vt:lpstr>Courier New</vt:lpstr>
      <vt:lpstr>Franklin Gothic Demi</vt:lpstr>
      <vt:lpstr>Franklin Gothic Medium</vt:lpstr>
      <vt:lpstr>Wingdings</vt:lpstr>
      <vt:lpstr>Wingdings 3</vt:lpstr>
      <vt:lpstr>Office Theme</vt:lpstr>
      <vt:lpstr>Ripple</vt:lpstr>
      <vt:lpstr>Slice</vt:lpstr>
      <vt:lpstr>1_Wisp</vt:lpstr>
      <vt:lpstr>Wisp</vt:lpstr>
      <vt:lpstr>GLRI Ecological Focus  Workgroup Members</vt:lpstr>
      <vt:lpstr>GLRI – ecological focus workgroup</vt:lpstr>
      <vt:lpstr>Charge Question 5</vt:lpstr>
      <vt:lpstr>Charge Question 6</vt:lpstr>
      <vt:lpstr>GLRI Ecological Focus Workgroup Charge Questions 5, &amp; 6</vt:lpstr>
      <vt:lpstr>Charge Question 3 </vt:lpstr>
      <vt:lpstr>GLRI Ecological Focus Workgroup Charge Question 3</vt:lpstr>
      <vt:lpstr>Recommendations</vt:lpstr>
      <vt:lpstr>Recommendations</vt:lpstr>
      <vt:lpstr>Recommendations</vt:lpstr>
      <vt:lpstr>Recommendations</vt:lpstr>
      <vt:lpstr>Recommendations</vt:lpstr>
      <vt:lpstr>Discussion</vt:lpstr>
    </vt:vector>
  </TitlesOfParts>
  <Manager>Susan.Tesarik@wisconsin.gov</Manager>
  <Company>Wisconsin DNR</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Implementing the Great Lakes Areas of Concern Program in Wisconsin</dc:title>
  <dc:creator>Susan.Tesarik@wisconsin.gov</dc:creator>
  <cp:lastModifiedBy>Galarneau, Stephen G - DNR</cp:lastModifiedBy>
  <cp:revision>308</cp:revision>
  <cp:lastPrinted>2018-09-13T18:46:24Z</cp:lastPrinted>
  <dcterms:created xsi:type="dcterms:W3CDTF">2013-04-23T14:01:37Z</dcterms:created>
  <dcterms:modified xsi:type="dcterms:W3CDTF">2021-08-30T15:29:24Z</dcterms:modified>
</cp:coreProperties>
</file>